
<file path=[Content_Types].xml><?xml version="1.0" encoding="utf-8"?>
<Types xmlns="http://schemas.openxmlformats.org/package/2006/content-types">
  <Default Extension="png" ContentType="image/png"/>
  <Default Extension="bin" ContentType="application/vnd.openxmlformats-officedocument.oleObject"/>
  <Default Extension="svg" ContentType="image/svg+xml"/>
  <Default Extension="jpeg" ContentType="image/jpeg"/>
  <Default Extension="emf" ContentType="image/x-emf"/>
  <Default Extension="wmf" ContentType="image/x-w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89" r:id="rId1"/>
    <p:sldMasterId id="2147483697" r:id="rId2"/>
    <p:sldMasterId id="2147483701" r:id="rId3"/>
  </p:sldMasterIdLst>
  <p:notesMasterIdLst>
    <p:notesMasterId r:id="rId33"/>
  </p:notesMasterIdLst>
  <p:handoutMasterIdLst>
    <p:handoutMasterId r:id="rId34"/>
  </p:handoutMasterIdLst>
  <p:sldIdLst>
    <p:sldId id="257" r:id="rId4"/>
    <p:sldId id="305" r:id="rId5"/>
    <p:sldId id="308" r:id="rId6"/>
    <p:sldId id="282" r:id="rId7"/>
    <p:sldId id="303" r:id="rId8"/>
    <p:sldId id="298" r:id="rId9"/>
    <p:sldId id="307" r:id="rId10"/>
    <p:sldId id="309" r:id="rId11"/>
    <p:sldId id="313" r:id="rId12"/>
    <p:sldId id="312" r:id="rId13"/>
    <p:sldId id="314" r:id="rId14"/>
    <p:sldId id="315" r:id="rId15"/>
    <p:sldId id="316" r:id="rId16"/>
    <p:sldId id="317" r:id="rId17"/>
    <p:sldId id="318" r:id="rId18"/>
    <p:sldId id="320" r:id="rId19"/>
    <p:sldId id="321" r:id="rId20"/>
    <p:sldId id="322" r:id="rId21"/>
    <p:sldId id="323" r:id="rId22"/>
    <p:sldId id="325" r:id="rId23"/>
    <p:sldId id="326" r:id="rId24"/>
    <p:sldId id="327" r:id="rId25"/>
    <p:sldId id="259" r:id="rId26"/>
    <p:sldId id="297" r:id="rId27"/>
    <p:sldId id="295" r:id="rId28"/>
    <p:sldId id="306" r:id="rId29"/>
    <p:sldId id="311" r:id="rId30"/>
    <p:sldId id="319" r:id="rId31"/>
    <p:sldId id="328" r:id="rId32"/>
  </p:sldIdLst>
  <p:sldSz cx="12188825" cy="6858000"/>
  <p:notesSz cx="7315200" cy="9601200"/>
  <p:defaultTextStyle>
    <a:defPPr>
      <a:defRPr lang="en-US"/>
    </a:defPPr>
    <a:lvl1pPr algn="l" rtl="0" fontAlgn="base">
      <a:spcBef>
        <a:spcPct val="0"/>
      </a:spcBef>
      <a:spcAft>
        <a:spcPct val="0"/>
      </a:spcAft>
      <a:defRPr sz="4799" kern="1200">
        <a:solidFill>
          <a:schemeClr val="tx1"/>
        </a:solidFill>
        <a:latin typeface="Arial" charset="0"/>
        <a:ea typeface="+mn-ea"/>
        <a:cs typeface="+mn-cs"/>
      </a:defRPr>
    </a:lvl1pPr>
    <a:lvl2pPr marL="609493" algn="l" rtl="0" fontAlgn="base">
      <a:spcBef>
        <a:spcPct val="0"/>
      </a:spcBef>
      <a:spcAft>
        <a:spcPct val="0"/>
      </a:spcAft>
      <a:defRPr sz="4799" kern="1200">
        <a:solidFill>
          <a:schemeClr val="tx1"/>
        </a:solidFill>
        <a:latin typeface="Arial" charset="0"/>
        <a:ea typeface="+mn-ea"/>
        <a:cs typeface="+mn-cs"/>
      </a:defRPr>
    </a:lvl2pPr>
    <a:lvl3pPr marL="1218987" algn="l" rtl="0" fontAlgn="base">
      <a:spcBef>
        <a:spcPct val="0"/>
      </a:spcBef>
      <a:spcAft>
        <a:spcPct val="0"/>
      </a:spcAft>
      <a:defRPr sz="4799" kern="1200">
        <a:solidFill>
          <a:schemeClr val="tx1"/>
        </a:solidFill>
        <a:latin typeface="Arial" charset="0"/>
        <a:ea typeface="+mn-ea"/>
        <a:cs typeface="+mn-cs"/>
      </a:defRPr>
    </a:lvl3pPr>
    <a:lvl4pPr marL="1828480" algn="l" rtl="0" fontAlgn="base">
      <a:spcBef>
        <a:spcPct val="0"/>
      </a:spcBef>
      <a:spcAft>
        <a:spcPct val="0"/>
      </a:spcAft>
      <a:defRPr sz="4799" kern="1200">
        <a:solidFill>
          <a:schemeClr val="tx1"/>
        </a:solidFill>
        <a:latin typeface="Arial" charset="0"/>
        <a:ea typeface="+mn-ea"/>
        <a:cs typeface="+mn-cs"/>
      </a:defRPr>
    </a:lvl4pPr>
    <a:lvl5pPr marL="2437973" algn="l" rtl="0" fontAlgn="base">
      <a:spcBef>
        <a:spcPct val="0"/>
      </a:spcBef>
      <a:spcAft>
        <a:spcPct val="0"/>
      </a:spcAft>
      <a:defRPr sz="4799" kern="1200">
        <a:solidFill>
          <a:schemeClr val="tx1"/>
        </a:solidFill>
        <a:latin typeface="Arial" charset="0"/>
        <a:ea typeface="+mn-ea"/>
        <a:cs typeface="+mn-cs"/>
      </a:defRPr>
    </a:lvl5pPr>
    <a:lvl6pPr marL="3047467" algn="l" defTabSz="1218987" rtl="0" eaLnBrk="1" latinLnBrk="0" hangingPunct="1">
      <a:defRPr sz="4799" kern="1200">
        <a:solidFill>
          <a:schemeClr val="tx1"/>
        </a:solidFill>
        <a:latin typeface="Arial" charset="0"/>
        <a:ea typeface="+mn-ea"/>
        <a:cs typeface="+mn-cs"/>
      </a:defRPr>
    </a:lvl6pPr>
    <a:lvl7pPr marL="3656960" algn="l" defTabSz="1218987" rtl="0" eaLnBrk="1" latinLnBrk="0" hangingPunct="1">
      <a:defRPr sz="4799" kern="1200">
        <a:solidFill>
          <a:schemeClr val="tx1"/>
        </a:solidFill>
        <a:latin typeface="Arial" charset="0"/>
        <a:ea typeface="+mn-ea"/>
        <a:cs typeface="+mn-cs"/>
      </a:defRPr>
    </a:lvl7pPr>
    <a:lvl8pPr marL="4266453" algn="l" defTabSz="1218987" rtl="0" eaLnBrk="1" latinLnBrk="0" hangingPunct="1">
      <a:defRPr sz="4799" kern="1200">
        <a:solidFill>
          <a:schemeClr val="tx1"/>
        </a:solidFill>
        <a:latin typeface="Arial" charset="0"/>
        <a:ea typeface="+mn-ea"/>
        <a:cs typeface="+mn-cs"/>
      </a:defRPr>
    </a:lvl8pPr>
    <a:lvl9pPr marL="4875947" algn="l" defTabSz="1218987" rtl="0" eaLnBrk="1" latinLnBrk="0" hangingPunct="1">
      <a:defRPr sz="4799"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3936" userDrawn="1">
          <p15:clr>
            <a:srgbClr val="A4A3A4"/>
          </p15:clr>
        </p15:guide>
        <p15:guide id="2" orient="horz" pos="672" userDrawn="1">
          <p15:clr>
            <a:srgbClr val="A4A3A4"/>
          </p15:clr>
        </p15:guide>
        <p15:guide id="3" pos="256" userDrawn="1">
          <p15:clr>
            <a:srgbClr val="A4A3A4"/>
          </p15:clr>
        </p15:guide>
        <p15:guide id="4" pos="7422" userDrawn="1">
          <p15:clr>
            <a:srgbClr val="A4A3A4"/>
          </p15:clr>
        </p15:guide>
        <p15:guide id="5" pos="3839" userDrawn="1">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31E28"/>
    <a:srgbClr val="CBE3E8"/>
    <a:srgbClr val="F3C844"/>
    <a:srgbClr val="F57F18"/>
    <a:srgbClr val="00529B"/>
    <a:srgbClr val="CCECFF"/>
    <a:srgbClr val="FFFF99"/>
    <a:srgbClr val="850909"/>
    <a:srgbClr val="0066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118" autoAdjust="0"/>
    <p:restoredTop sz="94705" autoAdjust="0"/>
  </p:normalViewPr>
  <p:slideViewPr>
    <p:cSldViewPr snapToGrid="0" snapToObjects="1" showGuides="1">
      <p:cViewPr varScale="1">
        <p:scale>
          <a:sx n="88" d="100"/>
          <a:sy n="88" d="100"/>
        </p:scale>
        <p:origin x="307" y="62"/>
      </p:cViewPr>
      <p:guideLst>
        <p:guide orient="horz" pos="3936"/>
        <p:guide orient="horz" pos="672"/>
        <p:guide pos="256"/>
        <p:guide pos="7422"/>
        <p:guide pos="3839"/>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75" d="100"/>
        <a:sy n="75" d="100"/>
      </p:scale>
      <p:origin x="0" y="0"/>
    </p:cViewPr>
  </p:sorterViewPr>
  <p:notesViewPr>
    <p:cSldViewPr snapToGrid="0" snapToObjects="1" showGuides="1">
      <p:cViewPr varScale="1">
        <p:scale>
          <a:sx n="62" d="100"/>
          <a:sy n="62" d="100"/>
        </p:scale>
        <p:origin x="3062" y="62"/>
      </p:cViewPr>
      <p:guideLst>
        <p:guide orient="horz" pos="3024"/>
        <p:guide pos="2304"/>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21" Type="http://schemas.openxmlformats.org/officeDocument/2006/relationships/slide" Target="slides/slide18.xml"/><Relationship Id="rId34" Type="http://schemas.openxmlformats.org/officeDocument/2006/relationships/handoutMaster" Target="handoutMasters/handoutMaster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viewProps" Target="viewProp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presProps" Target="presProps.xml"/><Relationship Id="rId8" Type="http://schemas.openxmlformats.org/officeDocument/2006/relationships/slide" Target="slides/slide5.xml"/><Relationship Id="rId3" Type="http://schemas.openxmlformats.org/officeDocument/2006/relationships/slideMaster" Target="slideMasters/slideMaster3.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DF2DC30-71E3-43EB-AA86-2B5CAA6C5A28}" type="doc">
      <dgm:prSet loTypeId="urn:microsoft.com/office/officeart/2005/8/layout/list1" loCatId="list" qsTypeId="urn:microsoft.com/office/officeart/2005/8/quickstyle/simple1" qsCatId="simple" csTypeId="urn:microsoft.com/office/officeart/2005/8/colors/colorful1" csCatId="colorful" phldr="1"/>
      <dgm:spPr/>
      <dgm:t>
        <a:bodyPr/>
        <a:lstStyle/>
        <a:p>
          <a:endParaRPr lang="en-US"/>
        </a:p>
      </dgm:t>
    </dgm:pt>
    <dgm:pt modelId="{3F894278-1BDB-47D9-990D-EC549395AE43}">
      <dgm:prSet phldrT="[Text]"/>
      <dgm:spPr/>
      <dgm:t>
        <a:bodyPr/>
        <a:lstStyle/>
        <a:p>
          <a:r>
            <a:rPr lang="en-US" b="0" dirty="0" smtClean="0">
              <a:latin typeface="Century Gothic" panose="020B0502020202020204" pitchFamily="34" charset="0"/>
            </a:rPr>
            <a:t>Chat BOT</a:t>
          </a:r>
          <a:endParaRPr lang="en-US" b="0" dirty="0">
            <a:latin typeface="Century Gothic" panose="020B0502020202020204" pitchFamily="34" charset="0"/>
          </a:endParaRPr>
        </a:p>
      </dgm:t>
    </dgm:pt>
    <dgm:pt modelId="{0136D8D5-039A-47DD-9F84-A6DCBDE7CB20}" type="parTrans" cxnId="{C90D67FE-31F6-4585-A1BC-79E7EA0AF48F}">
      <dgm:prSet/>
      <dgm:spPr/>
      <dgm:t>
        <a:bodyPr/>
        <a:lstStyle/>
        <a:p>
          <a:endParaRPr lang="en-US" b="0">
            <a:latin typeface="Century Gothic" panose="020B0502020202020204" pitchFamily="34" charset="0"/>
          </a:endParaRPr>
        </a:p>
      </dgm:t>
    </dgm:pt>
    <dgm:pt modelId="{170B0537-21DE-4DB6-9658-BB7E9347162B}" type="sibTrans" cxnId="{C90D67FE-31F6-4585-A1BC-79E7EA0AF48F}">
      <dgm:prSet/>
      <dgm:spPr/>
      <dgm:t>
        <a:bodyPr/>
        <a:lstStyle/>
        <a:p>
          <a:endParaRPr lang="en-US" b="0">
            <a:latin typeface="Century Gothic" panose="020B0502020202020204" pitchFamily="34" charset="0"/>
          </a:endParaRPr>
        </a:p>
      </dgm:t>
    </dgm:pt>
    <dgm:pt modelId="{50EBFB79-4F92-4519-93C5-15619E034B81}">
      <dgm:prSet phldrT="[Text]"/>
      <dgm:spPr/>
      <dgm:t>
        <a:bodyPr/>
        <a:lstStyle/>
        <a:p>
          <a:r>
            <a:rPr lang="en-US" b="0" dirty="0" smtClean="0">
              <a:latin typeface="Century Gothic" panose="020B0502020202020204" pitchFamily="34" charset="0"/>
            </a:rPr>
            <a:t>Graph Analytics</a:t>
          </a:r>
          <a:endParaRPr lang="en-US" b="0" dirty="0">
            <a:latin typeface="Century Gothic" panose="020B0502020202020204" pitchFamily="34" charset="0"/>
          </a:endParaRPr>
        </a:p>
      </dgm:t>
    </dgm:pt>
    <dgm:pt modelId="{63B98D7D-0E00-4CA5-819F-7009204F12DA}" type="parTrans" cxnId="{D32D45DE-E32D-4C16-93CB-5792B3355DCC}">
      <dgm:prSet/>
      <dgm:spPr/>
      <dgm:t>
        <a:bodyPr/>
        <a:lstStyle/>
        <a:p>
          <a:endParaRPr lang="en-US" b="0">
            <a:latin typeface="Century Gothic" panose="020B0502020202020204" pitchFamily="34" charset="0"/>
          </a:endParaRPr>
        </a:p>
      </dgm:t>
    </dgm:pt>
    <dgm:pt modelId="{165D4230-A925-4DDB-9575-CE8C476C5B36}" type="sibTrans" cxnId="{D32D45DE-E32D-4C16-93CB-5792B3355DCC}">
      <dgm:prSet/>
      <dgm:spPr/>
      <dgm:t>
        <a:bodyPr/>
        <a:lstStyle/>
        <a:p>
          <a:endParaRPr lang="en-US" b="0">
            <a:latin typeface="Century Gothic" panose="020B0502020202020204" pitchFamily="34" charset="0"/>
          </a:endParaRPr>
        </a:p>
      </dgm:t>
    </dgm:pt>
    <dgm:pt modelId="{FE1413D6-B37E-4E2F-B7EC-8ADDACA94609}">
      <dgm:prSet phldrT="[Text]"/>
      <dgm:spPr/>
      <dgm:t>
        <a:bodyPr/>
        <a:lstStyle/>
        <a:p>
          <a:r>
            <a:rPr lang="en-IN" b="0" dirty="0" smtClean="0">
              <a:latin typeface="Century Gothic" panose="020B0502020202020204" pitchFamily="34" charset="0"/>
            </a:rPr>
            <a:t>BOT framework - Demo</a:t>
          </a:r>
          <a:endParaRPr lang="en-US" b="0" dirty="0">
            <a:latin typeface="Century Gothic" panose="020B0502020202020204" pitchFamily="34" charset="0"/>
          </a:endParaRPr>
        </a:p>
      </dgm:t>
    </dgm:pt>
    <dgm:pt modelId="{E57C0C18-361E-430A-85EE-4CC7ED87AD7E}" type="parTrans" cxnId="{BA2444ED-3C74-49E5-8570-7A1D2BB9E31F}">
      <dgm:prSet/>
      <dgm:spPr/>
      <dgm:t>
        <a:bodyPr/>
        <a:lstStyle/>
        <a:p>
          <a:endParaRPr lang="en-US" b="0">
            <a:latin typeface="Century Gothic" panose="020B0502020202020204" pitchFamily="34" charset="0"/>
          </a:endParaRPr>
        </a:p>
      </dgm:t>
    </dgm:pt>
    <dgm:pt modelId="{6F25302F-5DBE-4898-8392-92F93688209B}" type="sibTrans" cxnId="{BA2444ED-3C74-49E5-8570-7A1D2BB9E31F}">
      <dgm:prSet/>
      <dgm:spPr/>
      <dgm:t>
        <a:bodyPr/>
        <a:lstStyle/>
        <a:p>
          <a:endParaRPr lang="en-US" b="0">
            <a:latin typeface="Century Gothic" panose="020B0502020202020204" pitchFamily="34" charset="0"/>
          </a:endParaRPr>
        </a:p>
      </dgm:t>
    </dgm:pt>
    <dgm:pt modelId="{79C1EDB9-8DB0-434D-A805-5D091EE2581D}">
      <dgm:prSet phldrT="[Text]"/>
      <dgm:spPr/>
      <dgm:t>
        <a:bodyPr/>
        <a:lstStyle/>
        <a:p>
          <a:r>
            <a:rPr lang="en-US" b="0" dirty="0" smtClean="0">
              <a:latin typeface="Century Gothic" panose="020B0502020202020204" pitchFamily="34" charset="0"/>
            </a:rPr>
            <a:t>Power BI Dashboard</a:t>
          </a:r>
          <a:endParaRPr lang="en-US" b="0" dirty="0">
            <a:latin typeface="Century Gothic" panose="020B0502020202020204" pitchFamily="34" charset="0"/>
          </a:endParaRPr>
        </a:p>
      </dgm:t>
    </dgm:pt>
    <dgm:pt modelId="{E1951F7E-4B5E-4CD1-A184-C3F333BE84A3}" type="parTrans" cxnId="{E4B74780-3E0F-4F0E-BAD3-AD16C8C0C00F}">
      <dgm:prSet/>
      <dgm:spPr/>
      <dgm:t>
        <a:bodyPr/>
        <a:lstStyle/>
        <a:p>
          <a:endParaRPr lang="en-US" b="0">
            <a:latin typeface="Century Gothic" panose="020B0502020202020204" pitchFamily="34" charset="0"/>
          </a:endParaRPr>
        </a:p>
      </dgm:t>
    </dgm:pt>
    <dgm:pt modelId="{D5C53A78-1C88-467C-AB36-3D9EFA374369}" type="sibTrans" cxnId="{E4B74780-3E0F-4F0E-BAD3-AD16C8C0C00F}">
      <dgm:prSet/>
      <dgm:spPr/>
      <dgm:t>
        <a:bodyPr/>
        <a:lstStyle/>
        <a:p>
          <a:endParaRPr lang="en-US" b="0">
            <a:latin typeface="Century Gothic" panose="020B0502020202020204" pitchFamily="34" charset="0"/>
          </a:endParaRPr>
        </a:p>
      </dgm:t>
    </dgm:pt>
    <dgm:pt modelId="{8C3F45AF-A8AB-4110-8071-0D9673647B26}">
      <dgm:prSet phldrT="[Text]"/>
      <dgm:spPr/>
      <dgm:t>
        <a:bodyPr/>
        <a:lstStyle/>
        <a:p>
          <a:r>
            <a:rPr lang="en-GB" b="0" dirty="0" smtClean="0">
              <a:latin typeface="Century Gothic" panose="020B0502020202020204" pitchFamily="34" charset="0"/>
            </a:rPr>
            <a:t>Data Asset Visualisation</a:t>
          </a:r>
          <a:endParaRPr lang="en-US" b="0" dirty="0">
            <a:latin typeface="Century Gothic" panose="020B0502020202020204" pitchFamily="34" charset="0"/>
          </a:endParaRPr>
        </a:p>
      </dgm:t>
    </dgm:pt>
    <dgm:pt modelId="{7DFB02AF-9331-4EBD-BA0F-CC5AE54DA3F7}" type="parTrans" cxnId="{C24C2089-9957-4D82-A4F7-A9373128180F}">
      <dgm:prSet/>
      <dgm:spPr/>
      <dgm:t>
        <a:bodyPr/>
        <a:lstStyle/>
        <a:p>
          <a:endParaRPr lang="en-US" b="0">
            <a:latin typeface="Century Gothic" panose="020B0502020202020204" pitchFamily="34" charset="0"/>
          </a:endParaRPr>
        </a:p>
      </dgm:t>
    </dgm:pt>
    <dgm:pt modelId="{DED71CA4-3E0A-4E41-BDD3-753FC39BBB3C}" type="sibTrans" cxnId="{C24C2089-9957-4D82-A4F7-A9373128180F}">
      <dgm:prSet/>
      <dgm:spPr/>
      <dgm:t>
        <a:bodyPr/>
        <a:lstStyle/>
        <a:p>
          <a:endParaRPr lang="en-US" b="0">
            <a:latin typeface="Century Gothic" panose="020B0502020202020204" pitchFamily="34" charset="0"/>
          </a:endParaRPr>
        </a:p>
      </dgm:t>
    </dgm:pt>
    <dgm:pt modelId="{71559FF5-E107-44BC-940A-9DD9BC58D2DE}">
      <dgm:prSet phldrT="[Text]"/>
      <dgm:spPr/>
      <dgm:t>
        <a:bodyPr/>
        <a:lstStyle/>
        <a:p>
          <a:r>
            <a:rPr lang="en-US" b="0" dirty="0" smtClean="0">
              <a:latin typeface="Century Gothic" panose="020B0502020202020204" pitchFamily="34" charset="0"/>
            </a:rPr>
            <a:t>Kantar - Master Data Management</a:t>
          </a:r>
        </a:p>
      </dgm:t>
    </dgm:pt>
    <dgm:pt modelId="{624B65A2-EF24-4B20-ABF9-519700B3CA2A}" type="parTrans" cxnId="{526C6D30-7CEE-442D-84A7-BB5230CEDCA7}">
      <dgm:prSet/>
      <dgm:spPr/>
      <dgm:t>
        <a:bodyPr/>
        <a:lstStyle/>
        <a:p>
          <a:endParaRPr lang="en-US" b="0">
            <a:latin typeface="Century Gothic" panose="020B0502020202020204" pitchFamily="34" charset="0"/>
          </a:endParaRPr>
        </a:p>
      </dgm:t>
    </dgm:pt>
    <dgm:pt modelId="{C41E17D4-441B-49AF-AFF4-E93A9D4EA52D}" type="sibTrans" cxnId="{526C6D30-7CEE-442D-84A7-BB5230CEDCA7}">
      <dgm:prSet/>
      <dgm:spPr/>
      <dgm:t>
        <a:bodyPr/>
        <a:lstStyle/>
        <a:p>
          <a:endParaRPr lang="en-US" b="0">
            <a:latin typeface="Century Gothic" panose="020B0502020202020204" pitchFamily="34" charset="0"/>
          </a:endParaRPr>
        </a:p>
      </dgm:t>
    </dgm:pt>
    <dgm:pt modelId="{3EACF055-4AEE-413D-B4C2-0CF200D52807}">
      <dgm:prSet phldrT="[Text]"/>
      <dgm:spPr/>
      <dgm:t>
        <a:bodyPr/>
        <a:lstStyle/>
        <a:p>
          <a:r>
            <a:rPr lang="en-US" b="0" dirty="0" smtClean="0">
              <a:latin typeface="Century Gothic" panose="020B0502020202020204" pitchFamily="34" charset="0"/>
            </a:rPr>
            <a:t>Thanks</a:t>
          </a:r>
          <a:endParaRPr lang="en-US" b="0" dirty="0">
            <a:latin typeface="Century Gothic" panose="020B0502020202020204" pitchFamily="34" charset="0"/>
          </a:endParaRPr>
        </a:p>
      </dgm:t>
    </dgm:pt>
    <dgm:pt modelId="{9870A05F-0291-41C8-A871-235DB37F957F}" type="parTrans" cxnId="{7F7C66E0-CD60-444C-A4D9-B62E6BDF1106}">
      <dgm:prSet/>
      <dgm:spPr/>
      <dgm:t>
        <a:bodyPr/>
        <a:lstStyle/>
        <a:p>
          <a:endParaRPr lang="en-US" b="0">
            <a:latin typeface="Century Gothic" panose="020B0502020202020204" pitchFamily="34" charset="0"/>
          </a:endParaRPr>
        </a:p>
      </dgm:t>
    </dgm:pt>
    <dgm:pt modelId="{67C291B0-064C-40E1-96B1-F5F7A531BBFA}" type="sibTrans" cxnId="{7F7C66E0-CD60-444C-A4D9-B62E6BDF1106}">
      <dgm:prSet/>
      <dgm:spPr/>
      <dgm:t>
        <a:bodyPr/>
        <a:lstStyle/>
        <a:p>
          <a:endParaRPr lang="en-US" b="0">
            <a:latin typeface="Century Gothic" panose="020B0502020202020204" pitchFamily="34" charset="0"/>
          </a:endParaRPr>
        </a:p>
      </dgm:t>
    </dgm:pt>
    <dgm:pt modelId="{FF0CD992-245D-4BDB-A84C-111006E41AD3}">
      <dgm:prSet phldrT="[Text]"/>
      <dgm:spPr/>
      <dgm:t>
        <a:bodyPr/>
        <a:lstStyle/>
        <a:p>
          <a:r>
            <a:rPr lang="en-US" b="0" dirty="0" smtClean="0">
              <a:latin typeface="Century Gothic" panose="020B0502020202020204" pitchFamily="34" charset="0"/>
            </a:rPr>
            <a:t>Appendix</a:t>
          </a:r>
          <a:endParaRPr lang="en-US" b="0" dirty="0">
            <a:latin typeface="Century Gothic" panose="020B0502020202020204" pitchFamily="34" charset="0"/>
          </a:endParaRPr>
        </a:p>
      </dgm:t>
    </dgm:pt>
    <dgm:pt modelId="{F6864648-13E4-4BE1-B682-0D56885A4937}" type="parTrans" cxnId="{73DA7CDE-80D0-431B-AFEA-ABD081C2A54E}">
      <dgm:prSet/>
      <dgm:spPr/>
      <dgm:t>
        <a:bodyPr/>
        <a:lstStyle/>
        <a:p>
          <a:endParaRPr lang="en-US" b="0">
            <a:latin typeface="Century Gothic" panose="020B0502020202020204" pitchFamily="34" charset="0"/>
          </a:endParaRPr>
        </a:p>
      </dgm:t>
    </dgm:pt>
    <dgm:pt modelId="{0C7A6577-789F-4AE3-A84C-B590E4B4339C}" type="sibTrans" cxnId="{73DA7CDE-80D0-431B-AFEA-ABD081C2A54E}">
      <dgm:prSet/>
      <dgm:spPr/>
      <dgm:t>
        <a:bodyPr/>
        <a:lstStyle/>
        <a:p>
          <a:endParaRPr lang="en-US" b="0">
            <a:latin typeface="Century Gothic" panose="020B0502020202020204" pitchFamily="34" charset="0"/>
          </a:endParaRPr>
        </a:p>
      </dgm:t>
    </dgm:pt>
    <dgm:pt modelId="{9BC29752-C133-4CDD-9BC8-FDD6C35FB978}">
      <dgm:prSet phldrT="[Text]"/>
      <dgm:spPr/>
      <dgm:t>
        <a:bodyPr/>
        <a:lstStyle/>
        <a:p>
          <a:r>
            <a:rPr lang="en-GB" b="0" dirty="0" smtClean="0">
              <a:latin typeface="Century Gothic" panose="020B0502020202020204" pitchFamily="34" charset="0"/>
            </a:rPr>
            <a:t>Data For All - Search Analytics</a:t>
          </a:r>
          <a:endParaRPr lang="en-US" b="0" dirty="0">
            <a:latin typeface="Century Gothic" panose="020B0502020202020204" pitchFamily="34" charset="0"/>
          </a:endParaRPr>
        </a:p>
      </dgm:t>
    </dgm:pt>
    <dgm:pt modelId="{EB5D7957-102F-4039-8805-BDDB6C7CFE8F}" type="parTrans" cxnId="{32E1B467-2DA2-4024-B1E0-68155546EFA3}">
      <dgm:prSet/>
      <dgm:spPr/>
      <dgm:t>
        <a:bodyPr/>
        <a:lstStyle/>
        <a:p>
          <a:endParaRPr lang="en-US" b="0">
            <a:latin typeface="Century Gothic" panose="020B0502020202020204" pitchFamily="34" charset="0"/>
          </a:endParaRPr>
        </a:p>
      </dgm:t>
    </dgm:pt>
    <dgm:pt modelId="{EAB7B517-9FE8-4C36-9142-4DF5E0AFB9DB}" type="sibTrans" cxnId="{32E1B467-2DA2-4024-B1E0-68155546EFA3}">
      <dgm:prSet/>
      <dgm:spPr/>
      <dgm:t>
        <a:bodyPr/>
        <a:lstStyle/>
        <a:p>
          <a:endParaRPr lang="en-US" b="0">
            <a:latin typeface="Century Gothic" panose="020B0502020202020204" pitchFamily="34" charset="0"/>
          </a:endParaRPr>
        </a:p>
      </dgm:t>
    </dgm:pt>
    <dgm:pt modelId="{1BBCBA64-CF5A-480F-BF85-D08A9F499070}">
      <dgm:prSet phldrT="[Text]"/>
      <dgm:spPr/>
      <dgm:t>
        <a:bodyPr/>
        <a:lstStyle/>
        <a:p>
          <a:r>
            <a:rPr lang="en-US" b="0" dirty="0" smtClean="0">
              <a:latin typeface="Century Gothic" panose="020B0502020202020204" pitchFamily="34" charset="0"/>
            </a:rPr>
            <a:t>Kantar Assets &amp; classification</a:t>
          </a:r>
          <a:endParaRPr lang="en-US" b="0" dirty="0">
            <a:latin typeface="Century Gothic" panose="020B0502020202020204" pitchFamily="34" charset="0"/>
          </a:endParaRPr>
        </a:p>
      </dgm:t>
    </dgm:pt>
    <dgm:pt modelId="{B0701596-18CF-486F-9EB9-F59F3C278CDF}" type="parTrans" cxnId="{621DE74A-6B4A-4828-B66A-9421CFF1BCDA}">
      <dgm:prSet/>
      <dgm:spPr/>
      <dgm:t>
        <a:bodyPr/>
        <a:lstStyle/>
        <a:p>
          <a:endParaRPr lang="en-US" b="0">
            <a:latin typeface="Century Gothic" panose="020B0502020202020204" pitchFamily="34" charset="0"/>
          </a:endParaRPr>
        </a:p>
      </dgm:t>
    </dgm:pt>
    <dgm:pt modelId="{C79E002F-6869-4729-B634-34DBB59F35C8}" type="sibTrans" cxnId="{621DE74A-6B4A-4828-B66A-9421CFF1BCDA}">
      <dgm:prSet/>
      <dgm:spPr/>
      <dgm:t>
        <a:bodyPr/>
        <a:lstStyle/>
        <a:p>
          <a:endParaRPr lang="en-US" b="0">
            <a:latin typeface="Century Gothic" panose="020B0502020202020204" pitchFamily="34" charset="0"/>
          </a:endParaRPr>
        </a:p>
      </dgm:t>
    </dgm:pt>
    <dgm:pt modelId="{7169A6FF-5479-42FE-8A04-3673A51D2273}">
      <dgm:prSet phldrT="[Text]"/>
      <dgm:spPr/>
      <dgm:t>
        <a:bodyPr/>
        <a:lstStyle/>
        <a:p>
          <a:r>
            <a:rPr lang="en-US" b="0" dirty="0" smtClean="0">
              <a:latin typeface="Century Gothic" panose="020B0502020202020204" pitchFamily="34" charset="0"/>
            </a:rPr>
            <a:t>BOT Framework Overview</a:t>
          </a:r>
          <a:endParaRPr lang="en-US" b="0" dirty="0">
            <a:latin typeface="Century Gothic" panose="020B0502020202020204" pitchFamily="34" charset="0"/>
          </a:endParaRPr>
        </a:p>
      </dgm:t>
    </dgm:pt>
    <dgm:pt modelId="{197013F5-7CC7-4359-A6C7-FF3A1C9036CC}" type="parTrans" cxnId="{919DC7D0-A73B-45FA-8C60-711A73E004FC}">
      <dgm:prSet/>
      <dgm:spPr/>
      <dgm:t>
        <a:bodyPr/>
        <a:lstStyle/>
        <a:p>
          <a:endParaRPr lang="en-US" b="0">
            <a:latin typeface="Century Gothic" panose="020B0502020202020204" pitchFamily="34" charset="0"/>
          </a:endParaRPr>
        </a:p>
      </dgm:t>
    </dgm:pt>
    <dgm:pt modelId="{2E0B8662-2D7E-470A-9A14-03B012219720}" type="sibTrans" cxnId="{919DC7D0-A73B-45FA-8C60-711A73E004FC}">
      <dgm:prSet/>
      <dgm:spPr/>
      <dgm:t>
        <a:bodyPr/>
        <a:lstStyle/>
        <a:p>
          <a:endParaRPr lang="en-US" b="0">
            <a:latin typeface="Century Gothic" panose="020B0502020202020204" pitchFamily="34" charset="0"/>
          </a:endParaRPr>
        </a:p>
      </dgm:t>
    </dgm:pt>
    <dgm:pt modelId="{0480738A-8FC4-4C07-A788-F06BDC994221}">
      <dgm:prSet phldrT="[Text]"/>
      <dgm:spPr/>
      <dgm:t>
        <a:bodyPr/>
        <a:lstStyle/>
        <a:p>
          <a:r>
            <a:rPr lang="en-US" b="0" dirty="0" smtClean="0">
              <a:latin typeface="Century Gothic" panose="020B0502020202020204" pitchFamily="34" charset="0"/>
            </a:rPr>
            <a:t>Proposed BOT Solution</a:t>
          </a:r>
          <a:endParaRPr lang="en-US" b="0" dirty="0">
            <a:latin typeface="Century Gothic" panose="020B0502020202020204" pitchFamily="34" charset="0"/>
          </a:endParaRPr>
        </a:p>
      </dgm:t>
    </dgm:pt>
    <dgm:pt modelId="{182239E4-A6CA-4EE0-9696-559227BD89E8}" type="parTrans" cxnId="{D29ED7EB-6C3D-4BB9-9003-5CF748CA84FC}">
      <dgm:prSet/>
      <dgm:spPr/>
      <dgm:t>
        <a:bodyPr/>
        <a:lstStyle/>
        <a:p>
          <a:endParaRPr lang="en-US" b="0">
            <a:latin typeface="Century Gothic" panose="020B0502020202020204" pitchFamily="34" charset="0"/>
          </a:endParaRPr>
        </a:p>
      </dgm:t>
    </dgm:pt>
    <dgm:pt modelId="{27400C5F-725C-4F91-81C7-FB4B93028E53}" type="sibTrans" cxnId="{D29ED7EB-6C3D-4BB9-9003-5CF748CA84FC}">
      <dgm:prSet/>
      <dgm:spPr/>
      <dgm:t>
        <a:bodyPr/>
        <a:lstStyle/>
        <a:p>
          <a:endParaRPr lang="en-US" b="0">
            <a:latin typeface="Century Gothic" panose="020B0502020202020204" pitchFamily="34" charset="0"/>
          </a:endParaRPr>
        </a:p>
      </dgm:t>
    </dgm:pt>
    <dgm:pt modelId="{4F0EB4F4-223C-468F-A630-E7F78C4F82D5}">
      <dgm:prSet phldrT="[Text]"/>
      <dgm:spPr/>
      <dgm:t>
        <a:bodyPr/>
        <a:lstStyle/>
        <a:p>
          <a:r>
            <a:rPr lang="en-US" b="0" dirty="0" smtClean="0">
              <a:latin typeface="Century Gothic" panose="020B0502020202020204" pitchFamily="34" charset="0"/>
            </a:rPr>
            <a:t>Graph Analytics Overview</a:t>
          </a:r>
          <a:endParaRPr lang="en-US" b="0" dirty="0">
            <a:latin typeface="Century Gothic" panose="020B0502020202020204" pitchFamily="34" charset="0"/>
          </a:endParaRPr>
        </a:p>
      </dgm:t>
    </dgm:pt>
    <dgm:pt modelId="{1474708A-A2FA-44E6-8A9A-A2ACF8535C6B}" type="parTrans" cxnId="{CA0457C1-CE35-4A1E-ADA4-A3F960550047}">
      <dgm:prSet/>
      <dgm:spPr/>
      <dgm:t>
        <a:bodyPr/>
        <a:lstStyle/>
        <a:p>
          <a:endParaRPr lang="en-US" b="0">
            <a:latin typeface="Century Gothic" panose="020B0502020202020204" pitchFamily="34" charset="0"/>
          </a:endParaRPr>
        </a:p>
      </dgm:t>
    </dgm:pt>
    <dgm:pt modelId="{19756EB6-4853-43CE-A417-2DC0265633C8}" type="sibTrans" cxnId="{CA0457C1-CE35-4A1E-ADA4-A3F960550047}">
      <dgm:prSet/>
      <dgm:spPr/>
      <dgm:t>
        <a:bodyPr/>
        <a:lstStyle/>
        <a:p>
          <a:endParaRPr lang="en-US" b="0">
            <a:latin typeface="Century Gothic" panose="020B0502020202020204" pitchFamily="34" charset="0"/>
          </a:endParaRPr>
        </a:p>
      </dgm:t>
    </dgm:pt>
    <dgm:pt modelId="{96424191-99B7-4452-BAB4-4C55B2C950BF}">
      <dgm:prSet phldrT="[Text]"/>
      <dgm:spPr/>
      <dgm:t>
        <a:bodyPr/>
        <a:lstStyle/>
        <a:p>
          <a:r>
            <a:rPr lang="en-IN" b="0" dirty="0" smtClean="0">
              <a:latin typeface="Century Gothic" panose="020B0502020202020204" pitchFamily="34" charset="0"/>
            </a:rPr>
            <a:t>Methodology / Process</a:t>
          </a:r>
          <a:endParaRPr lang="en-US" b="0" dirty="0">
            <a:latin typeface="Century Gothic" panose="020B0502020202020204" pitchFamily="34" charset="0"/>
          </a:endParaRPr>
        </a:p>
      </dgm:t>
    </dgm:pt>
    <dgm:pt modelId="{351F301B-C45A-4CE7-8182-D16816BA0108}" type="parTrans" cxnId="{F8C05762-865A-4D18-955E-80C2BC4E50B0}">
      <dgm:prSet/>
      <dgm:spPr/>
      <dgm:t>
        <a:bodyPr/>
        <a:lstStyle/>
        <a:p>
          <a:endParaRPr lang="en-US" b="0">
            <a:latin typeface="Century Gothic" panose="020B0502020202020204" pitchFamily="34" charset="0"/>
          </a:endParaRPr>
        </a:p>
      </dgm:t>
    </dgm:pt>
    <dgm:pt modelId="{5FCFA0EB-1C29-470B-9019-1405E41D3536}" type="sibTrans" cxnId="{F8C05762-865A-4D18-955E-80C2BC4E50B0}">
      <dgm:prSet/>
      <dgm:spPr/>
      <dgm:t>
        <a:bodyPr/>
        <a:lstStyle/>
        <a:p>
          <a:endParaRPr lang="en-US" b="0">
            <a:latin typeface="Century Gothic" panose="020B0502020202020204" pitchFamily="34" charset="0"/>
          </a:endParaRPr>
        </a:p>
      </dgm:t>
    </dgm:pt>
    <dgm:pt modelId="{D7E6B3DD-9E02-4C41-AC2C-DCA9CB9BE6F6}">
      <dgm:prSet phldrT="[Text]"/>
      <dgm:spPr/>
      <dgm:t>
        <a:bodyPr/>
        <a:lstStyle/>
        <a:p>
          <a:r>
            <a:rPr lang="en-IN" b="0" dirty="0" smtClean="0">
              <a:latin typeface="Century Gothic" panose="020B0502020202020204" pitchFamily="34" charset="0"/>
            </a:rPr>
            <a:t>Data Preparation (Nodes and Links creation)</a:t>
          </a:r>
          <a:endParaRPr lang="en-US" b="0" dirty="0">
            <a:latin typeface="Century Gothic" panose="020B0502020202020204" pitchFamily="34" charset="0"/>
          </a:endParaRPr>
        </a:p>
      </dgm:t>
    </dgm:pt>
    <dgm:pt modelId="{76CECB67-037C-493B-ABF0-AD0FE02A2257}" type="parTrans" cxnId="{431EC23E-8534-489E-9608-36D211928FB9}">
      <dgm:prSet/>
      <dgm:spPr/>
      <dgm:t>
        <a:bodyPr/>
        <a:lstStyle/>
        <a:p>
          <a:endParaRPr lang="en-US" b="0">
            <a:latin typeface="Century Gothic" panose="020B0502020202020204" pitchFamily="34" charset="0"/>
          </a:endParaRPr>
        </a:p>
      </dgm:t>
    </dgm:pt>
    <dgm:pt modelId="{906A4971-6BD8-4337-A0F6-64AAF2189FDB}" type="sibTrans" cxnId="{431EC23E-8534-489E-9608-36D211928FB9}">
      <dgm:prSet/>
      <dgm:spPr/>
      <dgm:t>
        <a:bodyPr/>
        <a:lstStyle/>
        <a:p>
          <a:endParaRPr lang="en-US" b="0">
            <a:latin typeface="Century Gothic" panose="020B0502020202020204" pitchFamily="34" charset="0"/>
          </a:endParaRPr>
        </a:p>
      </dgm:t>
    </dgm:pt>
    <dgm:pt modelId="{87E69756-D678-4822-AD4D-DCC899F2F39B}">
      <dgm:prSet phldrT="[Text]"/>
      <dgm:spPr/>
      <dgm:t>
        <a:bodyPr/>
        <a:lstStyle/>
        <a:p>
          <a:r>
            <a:rPr lang="en-IN" b="0" dirty="0" smtClean="0">
              <a:latin typeface="Century Gothic" panose="020B0502020202020204" pitchFamily="34" charset="0"/>
            </a:rPr>
            <a:t>Graph and Degree/Score for Asset</a:t>
          </a:r>
          <a:endParaRPr lang="en-US" b="0" dirty="0">
            <a:latin typeface="Century Gothic" panose="020B0502020202020204" pitchFamily="34" charset="0"/>
          </a:endParaRPr>
        </a:p>
      </dgm:t>
    </dgm:pt>
    <dgm:pt modelId="{4815430A-BDD9-4FF9-9161-1429B65C9C34}" type="parTrans" cxnId="{CD35643D-D127-4782-AFCF-E2858E7ED0C5}">
      <dgm:prSet/>
      <dgm:spPr/>
      <dgm:t>
        <a:bodyPr/>
        <a:lstStyle/>
        <a:p>
          <a:endParaRPr lang="en-US" b="0">
            <a:latin typeface="Century Gothic" panose="020B0502020202020204" pitchFamily="34" charset="0"/>
          </a:endParaRPr>
        </a:p>
      </dgm:t>
    </dgm:pt>
    <dgm:pt modelId="{53F35BC1-853E-40FA-9823-F38D354081AD}" type="sibTrans" cxnId="{CD35643D-D127-4782-AFCF-E2858E7ED0C5}">
      <dgm:prSet/>
      <dgm:spPr/>
      <dgm:t>
        <a:bodyPr/>
        <a:lstStyle/>
        <a:p>
          <a:endParaRPr lang="en-US" b="0">
            <a:latin typeface="Century Gothic" panose="020B0502020202020204" pitchFamily="34" charset="0"/>
          </a:endParaRPr>
        </a:p>
      </dgm:t>
    </dgm:pt>
    <dgm:pt modelId="{3E8E9A45-806F-43A7-BA95-CC0B52D8F448}">
      <dgm:prSet phldrT="[Text]"/>
      <dgm:spPr/>
      <dgm:t>
        <a:bodyPr/>
        <a:lstStyle/>
        <a:p>
          <a:r>
            <a:rPr lang="en-US" b="0" dirty="0" smtClean="0">
              <a:latin typeface="Century Gothic" panose="020B0502020202020204" pitchFamily="34" charset="0"/>
              <a:ea typeface="Tahoma" panose="020B0604030504040204" pitchFamily="34" charset="0"/>
              <a:cs typeface="Tahoma" panose="020B0604030504040204" pitchFamily="34" charset="0"/>
            </a:rPr>
            <a:t>MDM process flow</a:t>
          </a:r>
          <a:endParaRPr lang="en-US" b="0" dirty="0" smtClean="0">
            <a:latin typeface="Century Gothic" panose="020B0502020202020204" pitchFamily="34" charset="0"/>
          </a:endParaRPr>
        </a:p>
      </dgm:t>
    </dgm:pt>
    <dgm:pt modelId="{0577C54D-991D-4A43-8062-9F291DE2527A}" type="parTrans" cxnId="{F717A073-58C8-458E-992A-0644304FF44B}">
      <dgm:prSet/>
      <dgm:spPr/>
      <dgm:t>
        <a:bodyPr/>
        <a:lstStyle/>
        <a:p>
          <a:endParaRPr lang="en-US" b="0">
            <a:latin typeface="Century Gothic" panose="020B0502020202020204" pitchFamily="34" charset="0"/>
          </a:endParaRPr>
        </a:p>
      </dgm:t>
    </dgm:pt>
    <dgm:pt modelId="{AD852433-5E8A-4653-90AD-BC757C3D8267}" type="sibTrans" cxnId="{F717A073-58C8-458E-992A-0644304FF44B}">
      <dgm:prSet/>
      <dgm:spPr/>
      <dgm:t>
        <a:bodyPr/>
        <a:lstStyle/>
        <a:p>
          <a:endParaRPr lang="en-US" b="0">
            <a:latin typeface="Century Gothic" panose="020B0502020202020204" pitchFamily="34" charset="0"/>
          </a:endParaRPr>
        </a:p>
      </dgm:t>
    </dgm:pt>
    <dgm:pt modelId="{00FC6CDF-A318-40F6-B407-C0684BDE927B}">
      <dgm:prSet phldrT="[Text]"/>
      <dgm:spPr/>
      <dgm:t>
        <a:bodyPr/>
        <a:lstStyle/>
        <a:p>
          <a:r>
            <a:rPr lang="en-IN" b="0" dirty="0" smtClean="0">
              <a:latin typeface="Century Gothic" panose="020B0502020202020204" pitchFamily="34" charset="0"/>
            </a:rPr>
            <a:t>Match and merge</a:t>
          </a:r>
          <a:endParaRPr lang="en-US" b="0" dirty="0" smtClean="0">
            <a:latin typeface="Century Gothic" panose="020B0502020202020204" pitchFamily="34" charset="0"/>
          </a:endParaRPr>
        </a:p>
      </dgm:t>
    </dgm:pt>
    <dgm:pt modelId="{49BD4BA4-C1B9-46AF-8F20-ECAB540772F3}" type="parTrans" cxnId="{C0302CCD-8D0D-4A3D-B536-D6EDE5A40167}">
      <dgm:prSet/>
      <dgm:spPr/>
      <dgm:t>
        <a:bodyPr/>
        <a:lstStyle/>
        <a:p>
          <a:endParaRPr lang="en-US" b="0">
            <a:latin typeface="Century Gothic" panose="020B0502020202020204" pitchFamily="34" charset="0"/>
          </a:endParaRPr>
        </a:p>
      </dgm:t>
    </dgm:pt>
    <dgm:pt modelId="{0D3F76AD-A557-4BFC-A824-8766B3711EDB}" type="sibTrans" cxnId="{C0302CCD-8D0D-4A3D-B536-D6EDE5A40167}">
      <dgm:prSet/>
      <dgm:spPr/>
      <dgm:t>
        <a:bodyPr/>
        <a:lstStyle/>
        <a:p>
          <a:endParaRPr lang="en-US" b="0">
            <a:latin typeface="Century Gothic" panose="020B0502020202020204" pitchFamily="34" charset="0"/>
          </a:endParaRPr>
        </a:p>
      </dgm:t>
    </dgm:pt>
    <dgm:pt modelId="{893ABFE8-0198-45E4-8775-7D717FCF7D47}">
      <dgm:prSet phldrT="[Text]"/>
      <dgm:spPr/>
      <dgm:t>
        <a:bodyPr/>
        <a:lstStyle/>
        <a:p>
          <a:r>
            <a:rPr lang="en-US" b="0" dirty="0" smtClean="0">
              <a:latin typeface="Century Gothic" panose="020B0502020202020204" pitchFamily="34" charset="0"/>
            </a:rPr>
            <a:t>Dashboard</a:t>
          </a:r>
        </a:p>
      </dgm:t>
    </dgm:pt>
    <dgm:pt modelId="{36C48CB3-5888-4CA1-B89C-517BA6B71332}" type="parTrans" cxnId="{B3DE5803-513E-4A41-B1DF-9A97EFFC662F}">
      <dgm:prSet/>
      <dgm:spPr/>
      <dgm:t>
        <a:bodyPr/>
        <a:lstStyle/>
        <a:p>
          <a:endParaRPr lang="en-US" b="0">
            <a:latin typeface="Century Gothic" panose="020B0502020202020204" pitchFamily="34" charset="0"/>
          </a:endParaRPr>
        </a:p>
      </dgm:t>
    </dgm:pt>
    <dgm:pt modelId="{A808B490-2DD7-403B-B6AA-FF0018382F4A}" type="sibTrans" cxnId="{B3DE5803-513E-4A41-B1DF-9A97EFFC662F}">
      <dgm:prSet/>
      <dgm:spPr/>
      <dgm:t>
        <a:bodyPr/>
        <a:lstStyle/>
        <a:p>
          <a:endParaRPr lang="en-US" b="0">
            <a:latin typeface="Century Gothic" panose="020B0502020202020204" pitchFamily="34" charset="0"/>
          </a:endParaRPr>
        </a:p>
      </dgm:t>
    </dgm:pt>
    <dgm:pt modelId="{D55A4543-7264-44BC-9EFC-27DD3790C248}">
      <dgm:prSet phldrT="[Text]"/>
      <dgm:spPr/>
      <dgm:t>
        <a:bodyPr/>
        <a:lstStyle/>
        <a:p>
          <a:r>
            <a:rPr lang="en-US" b="0" smtClean="0">
              <a:latin typeface="Century Gothic" panose="020B0502020202020204" pitchFamily="34" charset="0"/>
            </a:rPr>
            <a:t>Q&amp;A</a:t>
          </a:r>
          <a:endParaRPr lang="en-US" b="0" dirty="0">
            <a:latin typeface="Century Gothic" panose="020B0502020202020204" pitchFamily="34" charset="0"/>
          </a:endParaRPr>
        </a:p>
      </dgm:t>
    </dgm:pt>
    <dgm:pt modelId="{D7819CB3-322C-4594-BBCE-6DCA41B1BB36}" type="parTrans" cxnId="{0A873B1C-6966-463B-BD4A-AE2A93A8DACC}">
      <dgm:prSet/>
      <dgm:spPr/>
      <dgm:t>
        <a:bodyPr/>
        <a:lstStyle/>
        <a:p>
          <a:endParaRPr lang="en-US" b="0">
            <a:latin typeface="Century Gothic" panose="020B0502020202020204" pitchFamily="34" charset="0"/>
          </a:endParaRPr>
        </a:p>
      </dgm:t>
    </dgm:pt>
    <dgm:pt modelId="{F3DDAFC6-EB06-4F8A-A038-38055BC78E45}" type="sibTrans" cxnId="{0A873B1C-6966-463B-BD4A-AE2A93A8DACC}">
      <dgm:prSet/>
      <dgm:spPr/>
      <dgm:t>
        <a:bodyPr/>
        <a:lstStyle/>
        <a:p>
          <a:endParaRPr lang="en-US" b="0">
            <a:latin typeface="Century Gothic" panose="020B0502020202020204" pitchFamily="34" charset="0"/>
          </a:endParaRPr>
        </a:p>
      </dgm:t>
    </dgm:pt>
    <dgm:pt modelId="{47863567-CA7C-4D74-83A7-7836A68460EB}" type="pres">
      <dgm:prSet presAssocID="{3DF2DC30-71E3-43EB-AA86-2B5CAA6C5A28}" presName="linear" presStyleCnt="0">
        <dgm:presLayoutVars>
          <dgm:dir/>
          <dgm:animLvl val="lvl"/>
          <dgm:resizeHandles val="exact"/>
        </dgm:presLayoutVars>
      </dgm:prSet>
      <dgm:spPr/>
      <dgm:t>
        <a:bodyPr/>
        <a:lstStyle/>
        <a:p>
          <a:endParaRPr lang="en-US"/>
        </a:p>
      </dgm:t>
    </dgm:pt>
    <dgm:pt modelId="{DE1ECD26-C894-4DE5-B866-55109518A7B8}" type="pres">
      <dgm:prSet presAssocID="{3F894278-1BDB-47D9-990D-EC549395AE43}" presName="parentLin" presStyleCnt="0"/>
      <dgm:spPr/>
    </dgm:pt>
    <dgm:pt modelId="{FB83A53A-DAC2-46AD-AE8B-2D5012D6FEEC}" type="pres">
      <dgm:prSet presAssocID="{3F894278-1BDB-47D9-990D-EC549395AE43}" presName="parentLeftMargin" presStyleLbl="node1" presStyleIdx="0" presStyleCnt="5"/>
      <dgm:spPr/>
      <dgm:t>
        <a:bodyPr/>
        <a:lstStyle/>
        <a:p>
          <a:endParaRPr lang="en-US"/>
        </a:p>
      </dgm:t>
    </dgm:pt>
    <dgm:pt modelId="{4CB694CD-7324-4AD2-8DD1-96279FC32F98}" type="pres">
      <dgm:prSet presAssocID="{3F894278-1BDB-47D9-990D-EC549395AE43}" presName="parentText" presStyleLbl="node1" presStyleIdx="0" presStyleCnt="5">
        <dgm:presLayoutVars>
          <dgm:chMax val="0"/>
          <dgm:bulletEnabled val="1"/>
        </dgm:presLayoutVars>
      </dgm:prSet>
      <dgm:spPr/>
      <dgm:t>
        <a:bodyPr/>
        <a:lstStyle/>
        <a:p>
          <a:endParaRPr lang="en-US"/>
        </a:p>
      </dgm:t>
    </dgm:pt>
    <dgm:pt modelId="{6E5DA6AB-AEDD-4DBF-BB23-516FCE058438}" type="pres">
      <dgm:prSet presAssocID="{3F894278-1BDB-47D9-990D-EC549395AE43}" presName="negativeSpace" presStyleCnt="0"/>
      <dgm:spPr/>
    </dgm:pt>
    <dgm:pt modelId="{D7F7DB1A-CFA6-45AD-B68F-322D09B4AA4A}" type="pres">
      <dgm:prSet presAssocID="{3F894278-1BDB-47D9-990D-EC549395AE43}" presName="childText" presStyleLbl="conFgAcc1" presStyleIdx="0" presStyleCnt="5">
        <dgm:presLayoutVars>
          <dgm:bulletEnabled val="1"/>
        </dgm:presLayoutVars>
      </dgm:prSet>
      <dgm:spPr/>
      <dgm:t>
        <a:bodyPr/>
        <a:lstStyle/>
        <a:p>
          <a:endParaRPr lang="en-US"/>
        </a:p>
      </dgm:t>
    </dgm:pt>
    <dgm:pt modelId="{1B335DEA-72BD-47B6-8CEE-7515F92B30CE}" type="pres">
      <dgm:prSet presAssocID="{170B0537-21DE-4DB6-9658-BB7E9347162B}" presName="spaceBetweenRectangles" presStyleCnt="0"/>
      <dgm:spPr/>
    </dgm:pt>
    <dgm:pt modelId="{9A083FC7-A690-4D47-BD5C-DF59EC70928B}" type="pres">
      <dgm:prSet presAssocID="{8C3F45AF-A8AB-4110-8071-0D9673647B26}" presName="parentLin" presStyleCnt="0"/>
      <dgm:spPr/>
    </dgm:pt>
    <dgm:pt modelId="{064771A3-0F5C-40EF-872B-544D6C34087E}" type="pres">
      <dgm:prSet presAssocID="{8C3F45AF-A8AB-4110-8071-0D9673647B26}" presName="parentLeftMargin" presStyleLbl="node1" presStyleIdx="0" presStyleCnt="5"/>
      <dgm:spPr/>
      <dgm:t>
        <a:bodyPr/>
        <a:lstStyle/>
        <a:p>
          <a:endParaRPr lang="en-US"/>
        </a:p>
      </dgm:t>
    </dgm:pt>
    <dgm:pt modelId="{A2B88AA0-AABF-4F7C-8C6D-0AB46A4B21FA}" type="pres">
      <dgm:prSet presAssocID="{8C3F45AF-A8AB-4110-8071-0D9673647B26}" presName="parentText" presStyleLbl="node1" presStyleIdx="1" presStyleCnt="5">
        <dgm:presLayoutVars>
          <dgm:chMax val="0"/>
          <dgm:bulletEnabled val="1"/>
        </dgm:presLayoutVars>
      </dgm:prSet>
      <dgm:spPr/>
      <dgm:t>
        <a:bodyPr/>
        <a:lstStyle/>
        <a:p>
          <a:endParaRPr lang="en-US"/>
        </a:p>
      </dgm:t>
    </dgm:pt>
    <dgm:pt modelId="{89F89976-5477-4DC8-850D-E8EB3D4BBEC7}" type="pres">
      <dgm:prSet presAssocID="{8C3F45AF-A8AB-4110-8071-0D9673647B26}" presName="negativeSpace" presStyleCnt="0"/>
      <dgm:spPr/>
    </dgm:pt>
    <dgm:pt modelId="{26F6CD15-9948-48CC-B246-13C705EB168E}" type="pres">
      <dgm:prSet presAssocID="{8C3F45AF-A8AB-4110-8071-0D9673647B26}" presName="childText" presStyleLbl="conFgAcc1" presStyleIdx="1" presStyleCnt="5">
        <dgm:presLayoutVars>
          <dgm:bulletEnabled val="1"/>
        </dgm:presLayoutVars>
      </dgm:prSet>
      <dgm:spPr/>
      <dgm:t>
        <a:bodyPr/>
        <a:lstStyle/>
        <a:p>
          <a:endParaRPr lang="en-US"/>
        </a:p>
      </dgm:t>
    </dgm:pt>
    <dgm:pt modelId="{B8FC6C02-34D6-43AC-B53D-332683989959}" type="pres">
      <dgm:prSet presAssocID="{DED71CA4-3E0A-4E41-BDD3-753FC39BBB3C}" presName="spaceBetweenRectangles" presStyleCnt="0"/>
      <dgm:spPr/>
    </dgm:pt>
    <dgm:pt modelId="{D3C7CB59-25D3-4574-90A5-6FE51B92DBD7}" type="pres">
      <dgm:prSet presAssocID="{50EBFB79-4F92-4519-93C5-15619E034B81}" presName="parentLin" presStyleCnt="0"/>
      <dgm:spPr/>
    </dgm:pt>
    <dgm:pt modelId="{529FFC8E-BB76-4E13-B37E-7C5566CDA72F}" type="pres">
      <dgm:prSet presAssocID="{50EBFB79-4F92-4519-93C5-15619E034B81}" presName="parentLeftMargin" presStyleLbl="node1" presStyleIdx="1" presStyleCnt="5"/>
      <dgm:spPr/>
      <dgm:t>
        <a:bodyPr/>
        <a:lstStyle/>
        <a:p>
          <a:endParaRPr lang="en-US"/>
        </a:p>
      </dgm:t>
    </dgm:pt>
    <dgm:pt modelId="{CDC96A64-76F2-4B75-8F74-9BB55FF86B89}" type="pres">
      <dgm:prSet presAssocID="{50EBFB79-4F92-4519-93C5-15619E034B81}" presName="parentText" presStyleLbl="node1" presStyleIdx="2" presStyleCnt="5">
        <dgm:presLayoutVars>
          <dgm:chMax val="0"/>
          <dgm:bulletEnabled val="1"/>
        </dgm:presLayoutVars>
      </dgm:prSet>
      <dgm:spPr/>
      <dgm:t>
        <a:bodyPr/>
        <a:lstStyle/>
        <a:p>
          <a:endParaRPr lang="en-US"/>
        </a:p>
      </dgm:t>
    </dgm:pt>
    <dgm:pt modelId="{A58C7BFC-B3DA-4098-ABF9-94BE4D0EAB33}" type="pres">
      <dgm:prSet presAssocID="{50EBFB79-4F92-4519-93C5-15619E034B81}" presName="negativeSpace" presStyleCnt="0"/>
      <dgm:spPr/>
    </dgm:pt>
    <dgm:pt modelId="{08B88C3D-BB84-49EE-BC77-6BEFD75CFB62}" type="pres">
      <dgm:prSet presAssocID="{50EBFB79-4F92-4519-93C5-15619E034B81}" presName="childText" presStyleLbl="conFgAcc1" presStyleIdx="2" presStyleCnt="5">
        <dgm:presLayoutVars>
          <dgm:bulletEnabled val="1"/>
        </dgm:presLayoutVars>
      </dgm:prSet>
      <dgm:spPr/>
      <dgm:t>
        <a:bodyPr/>
        <a:lstStyle/>
        <a:p>
          <a:endParaRPr lang="en-US"/>
        </a:p>
      </dgm:t>
    </dgm:pt>
    <dgm:pt modelId="{A20BA23F-E36C-4CCA-A64F-7271CC856C22}" type="pres">
      <dgm:prSet presAssocID="{165D4230-A925-4DDB-9575-CE8C476C5B36}" presName="spaceBetweenRectangles" presStyleCnt="0"/>
      <dgm:spPr/>
    </dgm:pt>
    <dgm:pt modelId="{429556B1-7D59-490A-B28F-784CC50E4AB8}" type="pres">
      <dgm:prSet presAssocID="{71559FF5-E107-44BC-940A-9DD9BC58D2DE}" presName="parentLin" presStyleCnt="0"/>
      <dgm:spPr/>
    </dgm:pt>
    <dgm:pt modelId="{91618806-2E39-45AA-B79B-E08F25387534}" type="pres">
      <dgm:prSet presAssocID="{71559FF5-E107-44BC-940A-9DD9BC58D2DE}" presName="parentLeftMargin" presStyleLbl="node1" presStyleIdx="2" presStyleCnt="5"/>
      <dgm:spPr/>
      <dgm:t>
        <a:bodyPr/>
        <a:lstStyle/>
        <a:p>
          <a:endParaRPr lang="en-US"/>
        </a:p>
      </dgm:t>
    </dgm:pt>
    <dgm:pt modelId="{AC134F58-1964-4C23-B48A-E5903F19A451}" type="pres">
      <dgm:prSet presAssocID="{71559FF5-E107-44BC-940A-9DD9BC58D2DE}" presName="parentText" presStyleLbl="node1" presStyleIdx="3" presStyleCnt="5">
        <dgm:presLayoutVars>
          <dgm:chMax val="0"/>
          <dgm:bulletEnabled val="1"/>
        </dgm:presLayoutVars>
      </dgm:prSet>
      <dgm:spPr/>
      <dgm:t>
        <a:bodyPr/>
        <a:lstStyle/>
        <a:p>
          <a:endParaRPr lang="en-US"/>
        </a:p>
      </dgm:t>
    </dgm:pt>
    <dgm:pt modelId="{645A217A-62E3-4B52-990F-C26536AE7C0C}" type="pres">
      <dgm:prSet presAssocID="{71559FF5-E107-44BC-940A-9DD9BC58D2DE}" presName="negativeSpace" presStyleCnt="0"/>
      <dgm:spPr/>
    </dgm:pt>
    <dgm:pt modelId="{14154458-78F3-4577-A63B-B6BE948FB0ED}" type="pres">
      <dgm:prSet presAssocID="{71559FF5-E107-44BC-940A-9DD9BC58D2DE}" presName="childText" presStyleLbl="conFgAcc1" presStyleIdx="3" presStyleCnt="5">
        <dgm:presLayoutVars>
          <dgm:bulletEnabled val="1"/>
        </dgm:presLayoutVars>
      </dgm:prSet>
      <dgm:spPr/>
      <dgm:t>
        <a:bodyPr/>
        <a:lstStyle/>
        <a:p>
          <a:endParaRPr lang="en-US"/>
        </a:p>
      </dgm:t>
    </dgm:pt>
    <dgm:pt modelId="{E92FAB1D-8B6F-4222-8107-9DC136D6784B}" type="pres">
      <dgm:prSet presAssocID="{C41E17D4-441B-49AF-AFF4-E93A9D4EA52D}" presName="spaceBetweenRectangles" presStyleCnt="0"/>
      <dgm:spPr/>
    </dgm:pt>
    <dgm:pt modelId="{DA753844-2156-4A9F-AF1E-399DAB239CE9}" type="pres">
      <dgm:prSet presAssocID="{3EACF055-4AEE-413D-B4C2-0CF200D52807}" presName="parentLin" presStyleCnt="0"/>
      <dgm:spPr/>
    </dgm:pt>
    <dgm:pt modelId="{D2596C7C-EB53-4B35-B7AF-146304371692}" type="pres">
      <dgm:prSet presAssocID="{3EACF055-4AEE-413D-B4C2-0CF200D52807}" presName="parentLeftMargin" presStyleLbl="node1" presStyleIdx="3" presStyleCnt="5"/>
      <dgm:spPr/>
      <dgm:t>
        <a:bodyPr/>
        <a:lstStyle/>
        <a:p>
          <a:endParaRPr lang="en-US"/>
        </a:p>
      </dgm:t>
    </dgm:pt>
    <dgm:pt modelId="{851118A5-501B-4D2D-9CF2-CBF6E53456C5}" type="pres">
      <dgm:prSet presAssocID="{3EACF055-4AEE-413D-B4C2-0CF200D52807}" presName="parentText" presStyleLbl="node1" presStyleIdx="4" presStyleCnt="5">
        <dgm:presLayoutVars>
          <dgm:chMax val="0"/>
          <dgm:bulletEnabled val="1"/>
        </dgm:presLayoutVars>
      </dgm:prSet>
      <dgm:spPr/>
      <dgm:t>
        <a:bodyPr/>
        <a:lstStyle/>
        <a:p>
          <a:endParaRPr lang="en-US"/>
        </a:p>
      </dgm:t>
    </dgm:pt>
    <dgm:pt modelId="{A76C1EA6-F3E8-418F-9A43-00D9557FC47A}" type="pres">
      <dgm:prSet presAssocID="{3EACF055-4AEE-413D-B4C2-0CF200D52807}" presName="negativeSpace" presStyleCnt="0"/>
      <dgm:spPr/>
    </dgm:pt>
    <dgm:pt modelId="{9F4E0DC1-68CD-4C25-B553-D98A089C6B19}" type="pres">
      <dgm:prSet presAssocID="{3EACF055-4AEE-413D-B4C2-0CF200D52807}" presName="childText" presStyleLbl="conFgAcc1" presStyleIdx="4" presStyleCnt="5">
        <dgm:presLayoutVars>
          <dgm:bulletEnabled val="1"/>
        </dgm:presLayoutVars>
      </dgm:prSet>
      <dgm:spPr/>
      <dgm:t>
        <a:bodyPr/>
        <a:lstStyle/>
        <a:p>
          <a:endParaRPr lang="en-US"/>
        </a:p>
      </dgm:t>
    </dgm:pt>
  </dgm:ptLst>
  <dgm:cxnLst>
    <dgm:cxn modelId="{C24C2089-9957-4D82-A4F7-A9373128180F}" srcId="{3DF2DC30-71E3-43EB-AA86-2B5CAA6C5A28}" destId="{8C3F45AF-A8AB-4110-8071-0D9673647B26}" srcOrd="1" destOrd="0" parTransId="{7DFB02AF-9331-4EBD-BA0F-CC5AE54DA3F7}" sibTransId="{DED71CA4-3E0A-4E41-BDD3-753FC39BBB3C}"/>
    <dgm:cxn modelId="{BC1F0A0C-2924-448E-873C-2F12F376BA58}" type="presOf" srcId="{D7E6B3DD-9E02-4C41-AC2C-DCA9CB9BE6F6}" destId="{08B88C3D-BB84-49EE-BC77-6BEFD75CFB62}" srcOrd="0" destOrd="2" presId="urn:microsoft.com/office/officeart/2005/8/layout/list1"/>
    <dgm:cxn modelId="{A5DD24AB-888E-47E0-A4A6-34D3D63AC328}" type="presOf" srcId="{79C1EDB9-8DB0-434D-A805-5D091EE2581D}" destId="{26F6CD15-9948-48CC-B246-13C705EB168E}" srcOrd="0" destOrd="1" presId="urn:microsoft.com/office/officeart/2005/8/layout/list1"/>
    <dgm:cxn modelId="{73DA7CDE-80D0-431B-AFEA-ABD081C2A54E}" srcId="{3EACF055-4AEE-413D-B4C2-0CF200D52807}" destId="{FF0CD992-245D-4BDB-A84C-111006E41AD3}" srcOrd="1" destOrd="0" parTransId="{F6864648-13E4-4BE1-B682-0D56885A4937}" sibTransId="{0C7A6577-789F-4AE3-A84C-B590E4B4339C}"/>
    <dgm:cxn modelId="{19E139A6-E870-47CF-A80B-83124BCA0F2D}" type="presOf" srcId="{FE1413D6-B37E-4E2F-B7EC-8ADDACA94609}" destId="{D7F7DB1A-CFA6-45AD-B68F-322D09B4AA4A}" srcOrd="0" destOrd="3" presId="urn:microsoft.com/office/officeart/2005/8/layout/list1"/>
    <dgm:cxn modelId="{C7A137AD-9E5B-4B47-BA3D-0FD8172E99D5}" type="presOf" srcId="{8C3F45AF-A8AB-4110-8071-0D9673647B26}" destId="{064771A3-0F5C-40EF-872B-544D6C34087E}" srcOrd="0" destOrd="0" presId="urn:microsoft.com/office/officeart/2005/8/layout/list1"/>
    <dgm:cxn modelId="{919DC7D0-A73B-45FA-8C60-711A73E004FC}" srcId="{3F894278-1BDB-47D9-990D-EC549395AE43}" destId="{7169A6FF-5479-42FE-8A04-3673A51D2273}" srcOrd="1" destOrd="0" parTransId="{197013F5-7CC7-4359-A6C7-FF3A1C9036CC}" sibTransId="{2E0B8662-2D7E-470A-9A14-03B012219720}"/>
    <dgm:cxn modelId="{8BB9ACB9-C892-49B4-ABE6-BFA4FAE41E01}" type="presOf" srcId="{50EBFB79-4F92-4519-93C5-15619E034B81}" destId="{529FFC8E-BB76-4E13-B37E-7C5566CDA72F}" srcOrd="0" destOrd="0" presId="urn:microsoft.com/office/officeart/2005/8/layout/list1"/>
    <dgm:cxn modelId="{CA0457C1-CE35-4A1E-ADA4-A3F960550047}" srcId="{50EBFB79-4F92-4519-93C5-15619E034B81}" destId="{4F0EB4F4-223C-468F-A630-E7F78C4F82D5}" srcOrd="0" destOrd="0" parTransId="{1474708A-A2FA-44E6-8A9A-A2ACF8535C6B}" sibTransId="{19756EB6-4853-43CE-A417-2DC0265633C8}"/>
    <dgm:cxn modelId="{715AB1A2-B257-4B28-8670-5A5CF15BC15D}" type="presOf" srcId="{3E8E9A45-806F-43A7-BA95-CC0B52D8F448}" destId="{14154458-78F3-4577-A63B-B6BE948FB0ED}" srcOrd="0" destOrd="0" presId="urn:microsoft.com/office/officeart/2005/8/layout/list1"/>
    <dgm:cxn modelId="{698C51FA-DD0F-496A-A037-EE7FB0E660E3}" type="presOf" srcId="{3F894278-1BDB-47D9-990D-EC549395AE43}" destId="{FB83A53A-DAC2-46AD-AE8B-2D5012D6FEEC}" srcOrd="0" destOrd="0" presId="urn:microsoft.com/office/officeart/2005/8/layout/list1"/>
    <dgm:cxn modelId="{B0E197E8-2DBE-4AED-BB8C-0901241B2066}" type="presOf" srcId="{3DF2DC30-71E3-43EB-AA86-2B5CAA6C5A28}" destId="{47863567-CA7C-4D74-83A7-7836A68460EB}" srcOrd="0" destOrd="0" presId="urn:microsoft.com/office/officeart/2005/8/layout/list1"/>
    <dgm:cxn modelId="{784267C4-49B8-442D-8462-7A1185DB5CB7}" type="presOf" srcId="{3F894278-1BDB-47D9-990D-EC549395AE43}" destId="{4CB694CD-7324-4AD2-8DD1-96279FC32F98}" srcOrd="1" destOrd="0" presId="urn:microsoft.com/office/officeart/2005/8/layout/list1"/>
    <dgm:cxn modelId="{BA2444ED-3C74-49E5-8570-7A1D2BB9E31F}" srcId="{3F894278-1BDB-47D9-990D-EC549395AE43}" destId="{FE1413D6-B37E-4E2F-B7EC-8ADDACA94609}" srcOrd="3" destOrd="0" parTransId="{E57C0C18-361E-430A-85EE-4CC7ED87AD7E}" sibTransId="{6F25302F-5DBE-4898-8392-92F93688209B}"/>
    <dgm:cxn modelId="{F717A073-58C8-458E-992A-0644304FF44B}" srcId="{71559FF5-E107-44BC-940A-9DD9BC58D2DE}" destId="{3E8E9A45-806F-43A7-BA95-CC0B52D8F448}" srcOrd="0" destOrd="0" parTransId="{0577C54D-991D-4A43-8062-9F291DE2527A}" sibTransId="{AD852433-5E8A-4653-90AD-BC757C3D8267}"/>
    <dgm:cxn modelId="{E4B74780-3E0F-4F0E-BAD3-AD16C8C0C00F}" srcId="{8C3F45AF-A8AB-4110-8071-0D9673647B26}" destId="{79C1EDB9-8DB0-434D-A805-5D091EE2581D}" srcOrd="1" destOrd="0" parTransId="{E1951F7E-4B5E-4CD1-A184-C3F333BE84A3}" sibTransId="{D5C53A78-1C88-467C-AB36-3D9EFA374369}"/>
    <dgm:cxn modelId="{11B25D77-8FA8-43C5-BB17-9169A168F74C}" type="presOf" srcId="{D55A4543-7264-44BC-9EFC-27DD3790C248}" destId="{9F4E0DC1-68CD-4C25-B553-D98A089C6B19}" srcOrd="0" destOrd="0" presId="urn:microsoft.com/office/officeart/2005/8/layout/list1"/>
    <dgm:cxn modelId="{32F799B6-D074-4027-B5E7-217C779D5DE6}" type="presOf" srcId="{1BBCBA64-CF5A-480F-BF85-D08A9F499070}" destId="{26F6CD15-9948-48CC-B246-13C705EB168E}" srcOrd="0" destOrd="0" presId="urn:microsoft.com/office/officeart/2005/8/layout/list1"/>
    <dgm:cxn modelId="{B3DE5803-513E-4A41-B1DF-9A97EFFC662F}" srcId="{71559FF5-E107-44BC-940A-9DD9BC58D2DE}" destId="{893ABFE8-0198-45E4-8775-7D717FCF7D47}" srcOrd="2" destOrd="0" parTransId="{36C48CB3-5888-4CA1-B89C-517BA6B71332}" sibTransId="{A808B490-2DD7-403B-B6AA-FF0018382F4A}"/>
    <dgm:cxn modelId="{5DA473A8-2482-4BE5-A705-8AE8D0F82FC8}" type="presOf" srcId="{71559FF5-E107-44BC-940A-9DD9BC58D2DE}" destId="{AC134F58-1964-4C23-B48A-E5903F19A451}" srcOrd="1" destOrd="0" presId="urn:microsoft.com/office/officeart/2005/8/layout/list1"/>
    <dgm:cxn modelId="{526C6D30-7CEE-442D-84A7-BB5230CEDCA7}" srcId="{3DF2DC30-71E3-43EB-AA86-2B5CAA6C5A28}" destId="{71559FF5-E107-44BC-940A-9DD9BC58D2DE}" srcOrd="3" destOrd="0" parTransId="{624B65A2-EF24-4B20-ABF9-519700B3CA2A}" sibTransId="{C41E17D4-441B-49AF-AFF4-E93A9D4EA52D}"/>
    <dgm:cxn modelId="{0439B319-1C22-4134-8C33-4B6910098558}" type="presOf" srcId="{9BC29752-C133-4CDD-9BC8-FDD6C35FB978}" destId="{D7F7DB1A-CFA6-45AD-B68F-322D09B4AA4A}" srcOrd="0" destOrd="0" presId="urn:microsoft.com/office/officeart/2005/8/layout/list1"/>
    <dgm:cxn modelId="{482AB60D-1487-4CDC-A4CF-2BD1EB26AA54}" type="presOf" srcId="{7169A6FF-5479-42FE-8A04-3673A51D2273}" destId="{D7F7DB1A-CFA6-45AD-B68F-322D09B4AA4A}" srcOrd="0" destOrd="1" presId="urn:microsoft.com/office/officeart/2005/8/layout/list1"/>
    <dgm:cxn modelId="{93ACF0DE-B642-41A9-AAA8-1F519774FA9A}" type="presOf" srcId="{893ABFE8-0198-45E4-8775-7D717FCF7D47}" destId="{14154458-78F3-4577-A63B-B6BE948FB0ED}" srcOrd="0" destOrd="2" presId="urn:microsoft.com/office/officeart/2005/8/layout/list1"/>
    <dgm:cxn modelId="{D266D7E7-645E-48C4-9775-1FDB2920E983}" type="presOf" srcId="{00FC6CDF-A318-40F6-B407-C0684BDE927B}" destId="{14154458-78F3-4577-A63B-B6BE948FB0ED}" srcOrd="0" destOrd="1" presId="urn:microsoft.com/office/officeart/2005/8/layout/list1"/>
    <dgm:cxn modelId="{CD35643D-D127-4782-AFCF-E2858E7ED0C5}" srcId="{50EBFB79-4F92-4519-93C5-15619E034B81}" destId="{87E69756-D678-4822-AD4D-DCC899F2F39B}" srcOrd="3" destOrd="0" parTransId="{4815430A-BDD9-4FF9-9161-1429B65C9C34}" sibTransId="{53F35BC1-853E-40FA-9823-F38D354081AD}"/>
    <dgm:cxn modelId="{0A873B1C-6966-463B-BD4A-AE2A93A8DACC}" srcId="{3EACF055-4AEE-413D-B4C2-0CF200D52807}" destId="{D55A4543-7264-44BC-9EFC-27DD3790C248}" srcOrd="0" destOrd="0" parTransId="{D7819CB3-322C-4594-BBCE-6DCA41B1BB36}" sibTransId="{F3DDAFC6-EB06-4F8A-A038-38055BC78E45}"/>
    <dgm:cxn modelId="{D29ED7EB-6C3D-4BB9-9003-5CF748CA84FC}" srcId="{3F894278-1BDB-47D9-990D-EC549395AE43}" destId="{0480738A-8FC4-4C07-A788-F06BDC994221}" srcOrd="2" destOrd="0" parTransId="{182239E4-A6CA-4EE0-9696-559227BD89E8}" sibTransId="{27400C5F-725C-4F91-81C7-FB4B93028E53}"/>
    <dgm:cxn modelId="{430DEB5A-01F3-4874-B166-2018649DE4D7}" type="presOf" srcId="{96424191-99B7-4452-BAB4-4C55B2C950BF}" destId="{08B88C3D-BB84-49EE-BC77-6BEFD75CFB62}" srcOrd="0" destOrd="1" presId="urn:microsoft.com/office/officeart/2005/8/layout/list1"/>
    <dgm:cxn modelId="{D32D45DE-E32D-4C16-93CB-5792B3355DCC}" srcId="{3DF2DC30-71E3-43EB-AA86-2B5CAA6C5A28}" destId="{50EBFB79-4F92-4519-93C5-15619E034B81}" srcOrd="2" destOrd="0" parTransId="{63B98D7D-0E00-4CA5-819F-7009204F12DA}" sibTransId="{165D4230-A925-4DDB-9575-CE8C476C5B36}"/>
    <dgm:cxn modelId="{32E1B467-2DA2-4024-B1E0-68155546EFA3}" srcId="{3F894278-1BDB-47D9-990D-EC549395AE43}" destId="{9BC29752-C133-4CDD-9BC8-FDD6C35FB978}" srcOrd="0" destOrd="0" parTransId="{EB5D7957-102F-4039-8805-BDDB6C7CFE8F}" sibTransId="{EAB7B517-9FE8-4C36-9142-4DF5E0AFB9DB}"/>
    <dgm:cxn modelId="{86EDFCA2-63B8-4A44-B89E-5F08FFCB2DB5}" type="presOf" srcId="{87E69756-D678-4822-AD4D-DCC899F2F39B}" destId="{08B88C3D-BB84-49EE-BC77-6BEFD75CFB62}" srcOrd="0" destOrd="3" presId="urn:microsoft.com/office/officeart/2005/8/layout/list1"/>
    <dgm:cxn modelId="{A980E1DB-F907-4F1A-86BE-79E3E699CF7B}" type="presOf" srcId="{3EACF055-4AEE-413D-B4C2-0CF200D52807}" destId="{D2596C7C-EB53-4B35-B7AF-146304371692}" srcOrd="0" destOrd="0" presId="urn:microsoft.com/office/officeart/2005/8/layout/list1"/>
    <dgm:cxn modelId="{C90D67FE-31F6-4585-A1BC-79E7EA0AF48F}" srcId="{3DF2DC30-71E3-43EB-AA86-2B5CAA6C5A28}" destId="{3F894278-1BDB-47D9-990D-EC549395AE43}" srcOrd="0" destOrd="0" parTransId="{0136D8D5-039A-47DD-9F84-A6DCBDE7CB20}" sibTransId="{170B0537-21DE-4DB6-9658-BB7E9347162B}"/>
    <dgm:cxn modelId="{8A93352E-1B03-4F15-89D9-45C9FDDD9255}" type="presOf" srcId="{8C3F45AF-A8AB-4110-8071-0D9673647B26}" destId="{A2B88AA0-AABF-4F7C-8C6D-0AB46A4B21FA}" srcOrd="1" destOrd="0" presId="urn:microsoft.com/office/officeart/2005/8/layout/list1"/>
    <dgm:cxn modelId="{96144611-0DB8-4F42-8DAB-98EDCCA24566}" type="presOf" srcId="{50EBFB79-4F92-4519-93C5-15619E034B81}" destId="{CDC96A64-76F2-4B75-8F74-9BB55FF86B89}" srcOrd="1" destOrd="0" presId="urn:microsoft.com/office/officeart/2005/8/layout/list1"/>
    <dgm:cxn modelId="{70A67773-0859-4236-8D43-C70C344CBA72}" type="presOf" srcId="{71559FF5-E107-44BC-940A-9DD9BC58D2DE}" destId="{91618806-2E39-45AA-B79B-E08F25387534}" srcOrd="0" destOrd="0" presId="urn:microsoft.com/office/officeart/2005/8/layout/list1"/>
    <dgm:cxn modelId="{7F7C66E0-CD60-444C-A4D9-B62E6BDF1106}" srcId="{3DF2DC30-71E3-43EB-AA86-2B5CAA6C5A28}" destId="{3EACF055-4AEE-413D-B4C2-0CF200D52807}" srcOrd="4" destOrd="0" parTransId="{9870A05F-0291-41C8-A871-235DB37F957F}" sibTransId="{67C291B0-064C-40E1-96B1-F5F7A531BBFA}"/>
    <dgm:cxn modelId="{72C074D3-5F41-4645-A460-34A88506F18F}" type="presOf" srcId="{FF0CD992-245D-4BDB-A84C-111006E41AD3}" destId="{9F4E0DC1-68CD-4C25-B553-D98A089C6B19}" srcOrd="0" destOrd="1" presId="urn:microsoft.com/office/officeart/2005/8/layout/list1"/>
    <dgm:cxn modelId="{F8C05762-865A-4D18-955E-80C2BC4E50B0}" srcId="{50EBFB79-4F92-4519-93C5-15619E034B81}" destId="{96424191-99B7-4452-BAB4-4C55B2C950BF}" srcOrd="1" destOrd="0" parTransId="{351F301B-C45A-4CE7-8182-D16816BA0108}" sibTransId="{5FCFA0EB-1C29-470B-9019-1405E41D3536}"/>
    <dgm:cxn modelId="{431EC23E-8534-489E-9608-36D211928FB9}" srcId="{50EBFB79-4F92-4519-93C5-15619E034B81}" destId="{D7E6B3DD-9E02-4C41-AC2C-DCA9CB9BE6F6}" srcOrd="2" destOrd="0" parTransId="{76CECB67-037C-493B-ABF0-AD0FE02A2257}" sibTransId="{906A4971-6BD8-4337-A0F6-64AAF2189FDB}"/>
    <dgm:cxn modelId="{7B902C66-E65E-40F6-9586-FB951D7A71B0}" type="presOf" srcId="{3EACF055-4AEE-413D-B4C2-0CF200D52807}" destId="{851118A5-501B-4D2D-9CF2-CBF6E53456C5}" srcOrd="1" destOrd="0" presId="urn:microsoft.com/office/officeart/2005/8/layout/list1"/>
    <dgm:cxn modelId="{621DE74A-6B4A-4828-B66A-9421CFF1BCDA}" srcId="{8C3F45AF-A8AB-4110-8071-0D9673647B26}" destId="{1BBCBA64-CF5A-480F-BF85-D08A9F499070}" srcOrd="0" destOrd="0" parTransId="{B0701596-18CF-486F-9EB9-F59F3C278CDF}" sibTransId="{C79E002F-6869-4729-B634-34DBB59F35C8}"/>
    <dgm:cxn modelId="{6503C730-C6B5-49F3-9508-427074CE88FC}" type="presOf" srcId="{4F0EB4F4-223C-468F-A630-E7F78C4F82D5}" destId="{08B88C3D-BB84-49EE-BC77-6BEFD75CFB62}" srcOrd="0" destOrd="0" presId="urn:microsoft.com/office/officeart/2005/8/layout/list1"/>
    <dgm:cxn modelId="{C0302CCD-8D0D-4A3D-B536-D6EDE5A40167}" srcId="{71559FF5-E107-44BC-940A-9DD9BC58D2DE}" destId="{00FC6CDF-A318-40F6-B407-C0684BDE927B}" srcOrd="1" destOrd="0" parTransId="{49BD4BA4-C1B9-46AF-8F20-ECAB540772F3}" sibTransId="{0D3F76AD-A557-4BFC-A824-8766B3711EDB}"/>
    <dgm:cxn modelId="{5606AF77-E884-4F1A-9C88-206E2079B2B1}" type="presOf" srcId="{0480738A-8FC4-4C07-A788-F06BDC994221}" destId="{D7F7DB1A-CFA6-45AD-B68F-322D09B4AA4A}" srcOrd="0" destOrd="2" presId="urn:microsoft.com/office/officeart/2005/8/layout/list1"/>
    <dgm:cxn modelId="{8FBA4CAB-EF02-4897-8AD6-EF0F78D650C2}" type="presParOf" srcId="{47863567-CA7C-4D74-83A7-7836A68460EB}" destId="{DE1ECD26-C894-4DE5-B866-55109518A7B8}" srcOrd="0" destOrd="0" presId="urn:microsoft.com/office/officeart/2005/8/layout/list1"/>
    <dgm:cxn modelId="{76E5C0A9-0437-4D74-90B6-DA437BFC5386}" type="presParOf" srcId="{DE1ECD26-C894-4DE5-B866-55109518A7B8}" destId="{FB83A53A-DAC2-46AD-AE8B-2D5012D6FEEC}" srcOrd="0" destOrd="0" presId="urn:microsoft.com/office/officeart/2005/8/layout/list1"/>
    <dgm:cxn modelId="{706506E0-AAC9-4BA0-B439-479A0110C873}" type="presParOf" srcId="{DE1ECD26-C894-4DE5-B866-55109518A7B8}" destId="{4CB694CD-7324-4AD2-8DD1-96279FC32F98}" srcOrd="1" destOrd="0" presId="urn:microsoft.com/office/officeart/2005/8/layout/list1"/>
    <dgm:cxn modelId="{9E720464-19CA-4B32-8617-5D072DF85F8A}" type="presParOf" srcId="{47863567-CA7C-4D74-83A7-7836A68460EB}" destId="{6E5DA6AB-AEDD-4DBF-BB23-516FCE058438}" srcOrd="1" destOrd="0" presId="urn:microsoft.com/office/officeart/2005/8/layout/list1"/>
    <dgm:cxn modelId="{23313CAD-7F61-44FB-949E-55E3EF8462BD}" type="presParOf" srcId="{47863567-CA7C-4D74-83A7-7836A68460EB}" destId="{D7F7DB1A-CFA6-45AD-B68F-322D09B4AA4A}" srcOrd="2" destOrd="0" presId="urn:microsoft.com/office/officeart/2005/8/layout/list1"/>
    <dgm:cxn modelId="{CE5E84D2-C896-4FE7-9524-B83CBB4F34C3}" type="presParOf" srcId="{47863567-CA7C-4D74-83A7-7836A68460EB}" destId="{1B335DEA-72BD-47B6-8CEE-7515F92B30CE}" srcOrd="3" destOrd="0" presId="urn:microsoft.com/office/officeart/2005/8/layout/list1"/>
    <dgm:cxn modelId="{B90BC09A-895C-4494-85A5-800E61425094}" type="presParOf" srcId="{47863567-CA7C-4D74-83A7-7836A68460EB}" destId="{9A083FC7-A690-4D47-BD5C-DF59EC70928B}" srcOrd="4" destOrd="0" presId="urn:microsoft.com/office/officeart/2005/8/layout/list1"/>
    <dgm:cxn modelId="{9EB5D70D-2126-40D2-97D0-43EEFBB09A25}" type="presParOf" srcId="{9A083FC7-A690-4D47-BD5C-DF59EC70928B}" destId="{064771A3-0F5C-40EF-872B-544D6C34087E}" srcOrd="0" destOrd="0" presId="urn:microsoft.com/office/officeart/2005/8/layout/list1"/>
    <dgm:cxn modelId="{52DB0936-FA42-4D27-A35B-4A83DDAC81BA}" type="presParOf" srcId="{9A083FC7-A690-4D47-BD5C-DF59EC70928B}" destId="{A2B88AA0-AABF-4F7C-8C6D-0AB46A4B21FA}" srcOrd="1" destOrd="0" presId="urn:microsoft.com/office/officeart/2005/8/layout/list1"/>
    <dgm:cxn modelId="{240F45BE-7AFD-4CB5-9CBF-929EB48B0734}" type="presParOf" srcId="{47863567-CA7C-4D74-83A7-7836A68460EB}" destId="{89F89976-5477-4DC8-850D-E8EB3D4BBEC7}" srcOrd="5" destOrd="0" presId="urn:microsoft.com/office/officeart/2005/8/layout/list1"/>
    <dgm:cxn modelId="{CB13FA2C-DA54-4799-BD3A-E4EC9C99206A}" type="presParOf" srcId="{47863567-CA7C-4D74-83A7-7836A68460EB}" destId="{26F6CD15-9948-48CC-B246-13C705EB168E}" srcOrd="6" destOrd="0" presId="urn:microsoft.com/office/officeart/2005/8/layout/list1"/>
    <dgm:cxn modelId="{7365D6E9-D0D6-4C96-8280-CA7AF9FF687C}" type="presParOf" srcId="{47863567-CA7C-4D74-83A7-7836A68460EB}" destId="{B8FC6C02-34D6-43AC-B53D-332683989959}" srcOrd="7" destOrd="0" presId="urn:microsoft.com/office/officeart/2005/8/layout/list1"/>
    <dgm:cxn modelId="{FF1EA34E-AB6E-4580-973E-00D9B7664819}" type="presParOf" srcId="{47863567-CA7C-4D74-83A7-7836A68460EB}" destId="{D3C7CB59-25D3-4574-90A5-6FE51B92DBD7}" srcOrd="8" destOrd="0" presId="urn:microsoft.com/office/officeart/2005/8/layout/list1"/>
    <dgm:cxn modelId="{E23578CE-F024-480B-A396-3550F0A8CD77}" type="presParOf" srcId="{D3C7CB59-25D3-4574-90A5-6FE51B92DBD7}" destId="{529FFC8E-BB76-4E13-B37E-7C5566CDA72F}" srcOrd="0" destOrd="0" presId="urn:microsoft.com/office/officeart/2005/8/layout/list1"/>
    <dgm:cxn modelId="{5EE17AFE-B6CD-4B72-8479-664397B14DD3}" type="presParOf" srcId="{D3C7CB59-25D3-4574-90A5-6FE51B92DBD7}" destId="{CDC96A64-76F2-4B75-8F74-9BB55FF86B89}" srcOrd="1" destOrd="0" presId="urn:microsoft.com/office/officeart/2005/8/layout/list1"/>
    <dgm:cxn modelId="{443726EE-1EC8-4D78-ACC8-E85091B672CD}" type="presParOf" srcId="{47863567-CA7C-4D74-83A7-7836A68460EB}" destId="{A58C7BFC-B3DA-4098-ABF9-94BE4D0EAB33}" srcOrd="9" destOrd="0" presId="urn:microsoft.com/office/officeart/2005/8/layout/list1"/>
    <dgm:cxn modelId="{945B4395-2FEC-4CEB-A37D-89C83A72F7D7}" type="presParOf" srcId="{47863567-CA7C-4D74-83A7-7836A68460EB}" destId="{08B88C3D-BB84-49EE-BC77-6BEFD75CFB62}" srcOrd="10" destOrd="0" presId="urn:microsoft.com/office/officeart/2005/8/layout/list1"/>
    <dgm:cxn modelId="{C673A489-5EB9-4902-9BEB-8A8EADE95247}" type="presParOf" srcId="{47863567-CA7C-4D74-83A7-7836A68460EB}" destId="{A20BA23F-E36C-4CCA-A64F-7271CC856C22}" srcOrd="11" destOrd="0" presId="urn:microsoft.com/office/officeart/2005/8/layout/list1"/>
    <dgm:cxn modelId="{02DE702A-80B0-446F-AFAB-D6215A4353C3}" type="presParOf" srcId="{47863567-CA7C-4D74-83A7-7836A68460EB}" destId="{429556B1-7D59-490A-B28F-784CC50E4AB8}" srcOrd="12" destOrd="0" presId="urn:microsoft.com/office/officeart/2005/8/layout/list1"/>
    <dgm:cxn modelId="{5953F833-7C08-4C0E-A86A-E56CF14DE0C2}" type="presParOf" srcId="{429556B1-7D59-490A-B28F-784CC50E4AB8}" destId="{91618806-2E39-45AA-B79B-E08F25387534}" srcOrd="0" destOrd="0" presId="urn:microsoft.com/office/officeart/2005/8/layout/list1"/>
    <dgm:cxn modelId="{E4AA85FC-98AD-45AF-B37A-384D546182B0}" type="presParOf" srcId="{429556B1-7D59-490A-B28F-784CC50E4AB8}" destId="{AC134F58-1964-4C23-B48A-E5903F19A451}" srcOrd="1" destOrd="0" presId="urn:microsoft.com/office/officeart/2005/8/layout/list1"/>
    <dgm:cxn modelId="{AF413E8D-33EA-4EB9-ABB6-15DC44A06A21}" type="presParOf" srcId="{47863567-CA7C-4D74-83A7-7836A68460EB}" destId="{645A217A-62E3-4B52-990F-C26536AE7C0C}" srcOrd="13" destOrd="0" presId="urn:microsoft.com/office/officeart/2005/8/layout/list1"/>
    <dgm:cxn modelId="{98B4401B-4759-4BA2-926D-20277A91796F}" type="presParOf" srcId="{47863567-CA7C-4D74-83A7-7836A68460EB}" destId="{14154458-78F3-4577-A63B-B6BE948FB0ED}" srcOrd="14" destOrd="0" presId="urn:microsoft.com/office/officeart/2005/8/layout/list1"/>
    <dgm:cxn modelId="{1F1F6C41-CAEC-4FCC-9DBC-5B13E7630EE2}" type="presParOf" srcId="{47863567-CA7C-4D74-83A7-7836A68460EB}" destId="{E92FAB1D-8B6F-4222-8107-9DC136D6784B}" srcOrd="15" destOrd="0" presId="urn:microsoft.com/office/officeart/2005/8/layout/list1"/>
    <dgm:cxn modelId="{0AA40636-6C13-4F8C-8336-94BE1C991558}" type="presParOf" srcId="{47863567-CA7C-4D74-83A7-7836A68460EB}" destId="{DA753844-2156-4A9F-AF1E-399DAB239CE9}" srcOrd="16" destOrd="0" presId="urn:microsoft.com/office/officeart/2005/8/layout/list1"/>
    <dgm:cxn modelId="{8A435200-50AE-4F2F-BF46-EE893F9D4767}" type="presParOf" srcId="{DA753844-2156-4A9F-AF1E-399DAB239CE9}" destId="{D2596C7C-EB53-4B35-B7AF-146304371692}" srcOrd="0" destOrd="0" presId="urn:microsoft.com/office/officeart/2005/8/layout/list1"/>
    <dgm:cxn modelId="{3340C73B-344A-477C-A7B7-989C4BA04DC6}" type="presParOf" srcId="{DA753844-2156-4A9F-AF1E-399DAB239CE9}" destId="{851118A5-501B-4D2D-9CF2-CBF6E53456C5}" srcOrd="1" destOrd="0" presId="urn:microsoft.com/office/officeart/2005/8/layout/list1"/>
    <dgm:cxn modelId="{0A6907DD-0376-4933-9521-297C99A88AA0}" type="presParOf" srcId="{47863567-CA7C-4D74-83A7-7836A68460EB}" destId="{A76C1EA6-F3E8-418F-9A43-00D9557FC47A}" srcOrd="17" destOrd="0" presId="urn:microsoft.com/office/officeart/2005/8/layout/list1"/>
    <dgm:cxn modelId="{90CFE924-8760-4F0F-89A6-D367B2AE4574}" type="presParOf" srcId="{47863567-CA7C-4D74-83A7-7836A68460EB}" destId="{9F4E0DC1-68CD-4C25-B553-D98A089C6B19}" srcOrd="18"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F7DB1A-CFA6-45AD-B68F-322D09B4AA4A}">
      <dsp:nvSpPr>
        <dsp:cNvPr id="0" name=""/>
        <dsp:cNvSpPr/>
      </dsp:nvSpPr>
      <dsp:spPr>
        <a:xfrm>
          <a:off x="0" y="310600"/>
          <a:ext cx="8125883" cy="987525"/>
        </a:xfrm>
        <a:prstGeom prst="rect">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30659" tIns="229108" rIns="630659" bIns="78232" numCol="1" spcCol="1270" anchor="t" anchorCtr="0">
          <a:noAutofit/>
        </a:bodyPr>
        <a:lstStyle/>
        <a:p>
          <a:pPr marL="57150" lvl="1" indent="-57150" algn="l" defTabSz="488950">
            <a:lnSpc>
              <a:spcPct val="90000"/>
            </a:lnSpc>
            <a:spcBef>
              <a:spcPct val="0"/>
            </a:spcBef>
            <a:spcAft>
              <a:spcPct val="15000"/>
            </a:spcAft>
            <a:buChar char="••"/>
          </a:pPr>
          <a:r>
            <a:rPr lang="en-GB" sz="1100" b="0" kern="1200" dirty="0" smtClean="0">
              <a:latin typeface="Century Gothic" panose="020B0502020202020204" pitchFamily="34" charset="0"/>
            </a:rPr>
            <a:t>Data For All - Search Analytics</a:t>
          </a:r>
          <a:endParaRPr lang="en-US" sz="1100" b="0" kern="1200" dirty="0">
            <a:latin typeface="Century Gothic" panose="020B0502020202020204" pitchFamily="34" charset="0"/>
          </a:endParaRPr>
        </a:p>
        <a:p>
          <a:pPr marL="57150" lvl="1" indent="-57150" algn="l" defTabSz="488950">
            <a:lnSpc>
              <a:spcPct val="90000"/>
            </a:lnSpc>
            <a:spcBef>
              <a:spcPct val="0"/>
            </a:spcBef>
            <a:spcAft>
              <a:spcPct val="15000"/>
            </a:spcAft>
            <a:buChar char="••"/>
          </a:pPr>
          <a:r>
            <a:rPr lang="en-US" sz="1100" b="0" kern="1200" dirty="0" smtClean="0">
              <a:latin typeface="Century Gothic" panose="020B0502020202020204" pitchFamily="34" charset="0"/>
            </a:rPr>
            <a:t>BOT Framework Overview</a:t>
          </a:r>
          <a:endParaRPr lang="en-US" sz="1100" b="0" kern="1200" dirty="0">
            <a:latin typeface="Century Gothic" panose="020B0502020202020204" pitchFamily="34" charset="0"/>
          </a:endParaRPr>
        </a:p>
        <a:p>
          <a:pPr marL="57150" lvl="1" indent="-57150" algn="l" defTabSz="488950">
            <a:lnSpc>
              <a:spcPct val="90000"/>
            </a:lnSpc>
            <a:spcBef>
              <a:spcPct val="0"/>
            </a:spcBef>
            <a:spcAft>
              <a:spcPct val="15000"/>
            </a:spcAft>
            <a:buChar char="••"/>
          </a:pPr>
          <a:r>
            <a:rPr lang="en-US" sz="1100" b="0" kern="1200" dirty="0" smtClean="0">
              <a:latin typeface="Century Gothic" panose="020B0502020202020204" pitchFamily="34" charset="0"/>
            </a:rPr>
            <a:t>Proposed BOT Solution</a:t>
          </a:r>
          <a:endParaRPr lang="en-US" sz="1100" b="0" kern="1200" dirty="0">
            <a:latin typeface="Century Gothic" panose="020B0502020202020204" pitchFamily="34" charset="0"/>
          </a:endParaRPr>
        </a:p>
        <a:p>
          <a:pPr marL="57150" lvl="1" indent="-57150" algn="l" defTabSz="488950">
            <a:lnSpc>
              <a:spcPct val="90000"/>
            </a:lnSpc>
            <a:spcBef>
              <a:spcPct val="0"/>
            </a:spcBef>
            <a:spcAft>
              <a:spcPct val="15000"/>
            </a:spcAft>
            <a:buChar char="••"/>
          </a:pPr>
          <a:r>
            <a:rPr lang="en-IN" sz="1100" b="0" kern="1200" dirty="0" smtClean="0">
              <a:latin typeface="Century Gothic" panose="020B0502020202020204" pitchFamily="34" charset="0"/>
            </a:rPr>
            <a:t>BOT framework - Demo</a:t>
          </a:r>
          <a:endParaRPr lang="en-US" sz="1100" b="0" kern="1200" dirty="0">
            <a:latin typeface="Century Gothic" panose="020B0502020202020204" pitchFamily="34" charset="0"/>
          </a:endParaRPr>
        </a:p>
      </dsp:txBody>
      <dsp:txXfrm>
        <a:off x="0" y="310600"/>
        <a:ext cx="8125883" cy="987525"/>
      </dsp:txXfrm>
    </dsp:sp>
    <dsp:sp modelId="{4CB694CD-7324-4AD2-8DD1-96279FC32F98}">
      <dsp:nvSpPr>
        <dsp:cNvPr id="0" name=""/>
        <dsp:cNvSpPr/>
      </dsp:nvSpPr>
      <dsp:spPr>
        <a:xfrm>
          <a:off x="406294" y="148240"/>
          <a:ext cx="5688118" cy="324720"/>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4997" tIns="0" rIns="214997" bIns="0" numCol="1" spcCol="1270" anchor="ctr" anchorCtr="0">
          <a:noAutofit/>
        </a:bodyPr>
        <a:lstStyle/>
        <a:p>
          <a:pPr lvl="0" algn="l" defTabSz="488950">
            <a:lnSpc>
              <a:spcPct val="90000"/>
            </a:lnSpc>
            <a:spcBef>
              <a:spcPct val="0"/>
            </a:spcBef>
            <a:spcAft>
              <a:spcPct val="35000"/>
            </a:spcAft>
          </a:pPr>
          <a:r>
            <a:rPr lang="en-US" sz="1100" b="0" kern="1200" dirty="0" smtClean="0">
              <a:latin typeface="Century Gothic" panose="020B0502020202020204" pitchFamily="34" charset="0"/>
            </a:rPr>
            <a:t>Chat BOT</a:t>
          </a:r>
          <a:endParaRPr lang="en-US" sz="1100" b="0" kern="1200" dirty="0">
            <a:latin typeface="Century Gothic" panose="020B0502020202020204" pitchFamily="34" charset="0"/>
          </a:endParaRPr>
        </a:p>
      </dsp:txBody>
      <dsp:txXfrm>
        <a:off x="422146" y="164092"/>
        <a:ext cx="5656414" cy="293016"/>
      </dsp:txXfrm>
    </dsp:sp>
    <dsp:sp modelId="{26F6CD15-9948-48CC-B246-13C705EB168E}">
      <dsp:nvSpPr>
        <dsp:cNvPr id="0" name=""/>
        <dsp:cNvSpPr/>
      </dsp:nvSpPr>
      <dsp:spPr>
        <a:xfrm>
          <a:off x="0" y="1519885"/>
          <a:ext cx="8125883" cy="641024"/>
        </a:xfrm>
        <a:prstGeom prst="rect">
          <a:avLst/>
        </a:prstGeom>
        <a:solidFill>
          <a:schemeClr val="lt1">
            <a:alpha val="90000"/>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30659" tIns="229108" rIns="630659" bIns="78232" numCol="1" spcCol="1270" anchor="t" anchorCtr="0">
          <a:noAutofit/>
        </a:bodyPr>
        <a:lstStyle/>
        <a:p>
          <a:pPr marL="57150" lvl="1" indent="-57150" algn="l" defTabSz="488950">
            <a:lnSpc>
              <a:spcPct val="90000"/>
            </a:lnSpc>
            <a:spcBef>
              <a:spcPct val="0"/>
            </a:spcBef>
            <a:spcAft>
              <a:spcPct val="15000"/>
            </a:spcAft>
            <a:buChar char="••"/>
          </a:pPr>
          <a:r>
            <a:rPr lang="en-US" sz="1100" b="0" kern="1200" dirty="0" smtClean="0">
              <a:latin typeface="Century Gothic" panose="020B0502020202020204" pitchFamily="34" charset="0"/>
            </a:rPr>
            <a:t>Kantar Assets &amp; classification</a:t>
          </a:r>
          <a:endParaRPr lang="en-US" sz="1100" b="0" kern="1200" dirty="0">
            <a:latin typeface="Century Gothic" panose="020B0502020202020204" pitchFamily="34" charset="0"/>
          </a:endParaRPr>
        </a:p>
        <a:p>
          <a:pPr marL="57150" lvl="1" indent="-57150" algn="l" defTabSz="488950">
            <a:lnSpc>
              <a:spcPct val="90000"/>
            </a:lnSpc>
            <a:spcBef>
              <a:spcPct val="0"/>
            </a:spcBef>
            <a:spcAft>
              <a:spcPct val="15000"/>
            </a:spcAft>
            <a:buChar char="••"/>
          </a:pPr>
          <a:r>
            <a:rPr lang="en-US" sz="1100" b="0" kern="1200" dirty="0" smtClean="0">
              <a:latin typeface="Century Gothic" panose="020B0502020202020204" pitchFamily="34" charset="0"/>
            </a:rPr>
            <a:t>Power BI Dashboard</a:t>
          </a:r>
          <a:endParaRPr lang="en-US" sz="1100" b="0" kern="1200" dirty="0">
            <a:latin typeface="Century Gothic" panose="020B0502020202020204" pitchFamily="34" charset="0"/>
          </a:endParaRPr>
        </a:p>
      </dsp:txBody>
      <dsp:txXfrm>
        <a:off x="0" y="1519885"/>
        <a:ext cx="8125883" cy="641024"/>
      </dsp:txXfrm>
    </dsp:sp>
    <dsp:sp modelId="{A2B88AA0-AABF-4F7C-8C6D-0AB46A4B21FA}">
      <dsp:nvSpPr>
        <dsp:cNvPr id="0" name=""/>
        <dsp:cNvSpPr/>
      </dsp:nvSpPr>
      <dsp:spPr>
        <a:xfrm>
          <a:off x="406294" y="1357525"/>
          <a:ext cx="5688118" cy="324720"/>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4997" tIns="0" rIns="214997" bIns="0" numCol="1" spcCol="1270" anchor="ctr" anchorCtr="0">
          <a:noAutofit/>
        </a:bodyPr>
        <a:lstStyle/>
        <a:p>
          <a:pPr lvl="0" algn="l" defTabSz="488950">
            <a:lnSpc>
              <a:spcPct val="90000"/>
            </a:lnSpc>
            <a:spcBef>
              <a:spcPct val="0"/>
            </a:spcBef>
            <a:spcAft>
              <a:spcPct val="35000"/>
            </a:spcAft>
          </a:pPr>
          <a:r>
            <a:rPr lang="en-GB" sz="1100" b="0" kern="1200" dirty="0" smtClean="0">
              <a:latin typeface="Century Gothic" panose="020B0502020202020204" pitchFamily="34" charset="0"/>
            </a:rPr>
            <a:t>Data Asset Visualisation</a:t>
          </a:r>
          <a:endParaRPr lang="en-US" sz="1100" b="0" kern="1200" dirty="0">
            <a:latin typeface="Century Gothic" panose="020B0502020202020204" pitchFamily="34" charset="0"/>
          </a:endParaRPr>
        </a:p>
      </dsp:txBody>
      <dsp:txXfrm>
        <a:off x="422146" y="1373377"/>
        <a:ext cx="5656414" cy="293016"/>
      </dsp:txXfrm>
    </dsp:sp>
    <dsp:sp modelId="{08B88C3D-BB84-49EE-BC77-6BEFD75CFB62}">
      <dsp:nvSpPr>
        <dsp:cNvPr id="0" name=""/>
        <dsp:cNvSpPr/>
      </dsp:nvSpPr>
      <dsp:spPr>
        <a:xfrm>
          <a:off x="0" y="2382670"/>
          <a:ext cx="8125883" cy="987525"/>
        </a:xfrm>
        <a:prstGeom prst="rect">
          <a:avLst/>
        </a:prstGeom>
        <a:solidFill>
          <a:schemeClr val="lt1">
            <a:alpha val="90000"/>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30659" tIns="229108" rIns="630659" bIns="78232" numCol="1" spcCol="1270" anchor="t" anchorCtr="0">
          <a:noAutofit/>
        </a:bodyPr>
        <a:lstStyle/>
        <a:p>
          <a:pPr marL="57150" lvl="1" indent="-57150" algn="l" defTabSz="488950">
            <a:lnSpc>
              <a:spcPct val="90000"/>
            </a:lnSpc>
            <a:spcBef>
              <a:spcPct val="0"/>
            </a:spcBef>
            <a:spcAft>
              <a:spcPct val="15000"/>
            </a:spcAft>
            <a:buChar char="••"/>
          </a:pPr>
          <a:r>
            <a:rPr lang="en-US" sz="1100" b="0" kern="1200" dirty="0" smtClean="0">
              <a:latin typeface="Century Gothic" panose="020B0502020202020204" pitchFamily="34" charset="0"/>
            </a:rPr>
            <a:t>Graph Analytics Overview</a:t>
          </a:r>
          <a:endParaRPr lang="en-US" sz="1100" b="0" kern="1200" dirty="0">
            <a:latin typeface="Century Gothic" panose="020B0502020202020204" pitchFamily="34" charset="0"/>
          </a:endParaRPr>
        </a:p>
        <a:p>
          <a:pPr marL="57150" lvl="1" indent="-57150" algn="l" defTabSz="488950">
            <a:lnSpc>
              <a:spcPct val="90000"/>
            </a:lnSpc>
            <a:spcBef>
              <a:spcPct val="0"/>
            </a:spcBef>
            <a:spcAft>
              <a:spcPct val="15000"/>
            </a:spcAft>
            <a:buChar char="••"/>
          </a:pPr>
          <a:r>
            <a:rPr lang="en-IN" sz="1100" b="0" kern="1200" dirty="0" smtClean="0">
              <a:latin typeface="Century Gothic" panose="020B0502020202020204" pitchFamily="34" charset="0"/>
            </a:rPr>
            <a:t>Methodology / Process</a:t>
          </a:r>
          <a:endParaRPr lang="en-US" sz="1100" b="0" kern="1200" dirty="0">
            <a:latin typeface="Century Gothic" panose="020B0502020202020204" pitchFamily="34" charset="0"/>
          </a:endParaRPr>
        </a:p>
        <a:p>
          <a:pPr marL="57150" lvl="1" indent="-57150" algn="l" defTabSz="488950">
            <a:lnSpc>
              <a:spcPct val="90000"/>
            </a:lnSpc>
            <a:spcBef>
              <a:spcPct val="0"/>
            </a:spcBef>
            <a:spcAft>
              <a:spcPct val="15000"/>
            </a:spcAft>
            <a:buChar char="••"/>
          </a:pPr>
          <a:r>
            <a:rPr lang="en-IN" sz="1100" b="0" kern="1200" dirty="0" smtClean="0">
              <a:latin typeface="Century Gothic" panose="020B0502020202020204" pitchFamily="34" charset="0"/>
            </a:rPr>
            <a:t>Data Preparation (Nodes and Links creation)</a:t>
          </a:r>
          <a:endParaRPr lang="en-US" sz="1100" b="0" kern="1200" dirty="0">
            <a:latin typeface="Century Gothic" panose="020B0502020202020204" pitchFamily="34" charset="0"/>
          </a:endParaRPr>
        </a:p>
        <a:p>
          <a:pPr marL="57150" lvl="1" indent="-57150" algn="l" defTabSz="488950">
            <a:lnSpc>
              <a:spcPct val="90000"/>
            </a:lnSpc>
            <a:spcBef>
              <a:spcPct val="0"/>
            </a:spcBef>
            <a:spcAft>
              <a:spcPct val="15000"/>
            </a:spcAft>
            <a:buChar char="••"/>
          </a:pPr>
          <a:r>
            <a:rPr lang="en-IN" sz="1100" b="0" kern="1200" dirty="0" smtClean="0">
              <a:latin typeface="Century Gothic" panose="020B0502020202020204" pitchFamily="34" charset="0"/>
            </a:rPr>
            <a:t>Graph and Degree/Score for Asset</a:t>
          </a:r>
          <a:endParaRPr lang="en-US" sz="1100" b="0" kern="1200" dirty="0">
            <a:latin typeface="Century Gothic" panose="020B0502020202020204" pitchFamily="34" charset="0"/>
          </a:endParaRPr>
        </a:p>
      </dsp:txBody>
      <dsp:txXfrm>
        <a:off x="0" y="2382670"/>
        <a:ext cx="8125883" cy="987525"/>
      </dsp:txXfrm>
    </dsp:sp>
    <dsp:sp modelId="{CDC96A64-76F2-4B75-8F74-9BB55FF86B89}">
      <dsp:nvSpPr>
        <dsp:cNvPr id="0" name=""/>
        <dsp:cNvSpPr/>
      </dsp:nvSpPr>
      <dsp:spPr>
        <a:xfrm>
          <a:off x="406294" y="2220310"/>
          <a:ext cx="5688118" cy="324720"/>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4997" tIns="0" rIns="214997" bIns="0" numCol="1" spcCol="1270" anchor="ctr" anchorCtr="0">
          <a:noAutofit/>
        </a:bodyPr>
        <a:lstStyle/>
        <a:p>
          <a:pPr lvl="0" algn="l" defTabSz="488950">
            <a:lnSpc>
              <a:spcPct val="90000"/>
            </a:lnSpc>
            <a:spcBef>
              <a:spcPct val="0"/>
            </a:spcBef>
            <a:spcAft>
              <a:spcPct val="35000"/>
            </a:spcAft>
          </a:pPr>
          <a:r>
            <a:rPr lang="en-US" sz="1100" b="0" kern="1200" dirty="0" smtClean="0">
              <a:latin typeface="Century Gothic" panose="020B0502020202020204" pitchFamily="34" charset="0"/>
            </a:rPr>
            <a:t>Graph Analytics</a:t>
          </a:r>
          <a:endParaRPr lang="en-US" sz="1100" b="0" kern="1200" dirty="0">
            <a:latin typeface="Century Gothic" panose="020B0502020202020204" pitchFamily="34" charset="0"/>
          </a:endParaRPr>
        </a:p>
      </dsp:txBody>
      <dsp:txXfrm>
        <a:off x="422146" y="2236162"/>
        <a:ext cx="5656414" cy="293016"/>
      </dsp:txXfrm>
    </dsp:sp>
    <dsp:sp modelId="{14154458-78F3-4577-A63B-B6BE948FB0ED}">
      <dsp:nvSpPr>
        <dsp:cNvPr id="0" name=""/>
        <dsp:cNvSpPr/>
      </dsp:nvSpPr>
      <dsp:spPr>
        <a:xfrm>
          <a:off x="0" y="3591955"/>
          <a:ext cx="8125883" cy="814274"/>
        </a:xfrm>
        <a:prstGeom prst="rect">
          <a:avLst/>
        </a:prstGeom>
        <a:solidFill>
          <a:schemeClr val="lt1">
            <a:alpha val="90000"/>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30659" tIns="229108" rIns="630659" bIns="78232" numCol="1" spcCol="1270" anchor="t" anchorCtr="0">
          <a:noAutofit/>
        </a:bodyPr>
        <a:lstStyle/>
        <a:p>
          <a:pPr marL="57150" lvl="1" indent="-57150" algn="l" defTabSz="488950">
            <a:lnSpc>
              <a:spcPct val="90000"/>
            </a:lnSpc>
            <a:spcBef>
              <a:spcPct val="0"/>
            </a:spcBef>
            <a:spcAft>
              <a:spcPct val="15000"/>
            </a:spcAft>
            <a:buChar char="••"/>
          </a:pPr>
          <a:r>
            <a:rPr lang="en-US" sz="1100" b="0" kern="1200" dirty="0" smtClean="0">
              <a:latin typeface="Century Gothic" panose="020B0502020202020204" pitchFamily="34" charset="0"/>
              <a:ea typeface="Tahoma" panose="020B0604030504040204" pitchFamily="34" charset="0"/>
              <a:cs typeface="Tahoma" panose="020B0604030504040204" pitchFamily="34" charset="0"/>
            </a:rPr>
            <a:t>MDM process flow</a:t>
          </a:r>
          <a:endParaRPr lang="en-US" sz="1100" b="0" kern="1200" dirty="0" smtClean="0">
            <a:latin typeface="Century Gothic" panose="020B0502020202020204" pitchFamily="34" charset="0"/>
          </a:endParaRPr>
        </a:p>
        <a:p>
          <a:pPr marL="57150" lvl="1" indent="-57150" algn="l" defTabSz="488950">
            <a:lnSpc>
              <a:spcPct val="90000"/>
            </a:lnSpc>
            <a:spcBef>
              <a:spcPct val="0"/>
            </a:spcBef>
            <a:spcAft>
              <a:spcPct val="15000"/>
            </a:spcAft>
            <a:buChar char="••"/>
          </a:pPr>
          <a:r>
            <a:rPr lang="en-IN" sz="1100" b="0" kern="1200" dirty="0" smtClean="0">
              <a:latin typeface="Century Gothic" panose="020B0502020202020204" pitchFamily="34" charset="0"/>
            </a:rPr>
            <a:t>Match and merge</a:t>
          </a:r>
          <a:endParaRPr lang="en-US" sz="1100" b="0" kern="1200" dirty="0" smtClean="0">
            <a:latin typeface="Century Gothic" panose="020B0502020202020204" pitchFamily="34" charset="0"/>
          </a:endParaRPr>
        </a:p>
        <a:p>
          <a:pPr marL="57150" lvl="1" indent="-57150" algn="l" defTabSz="488950">
            <a:lnSpc>
              <a:spcPct val="90000"/>
            </a:lnSpc>
            <a:spcBef>
              <a:spcPct val="0"/>
            </a:spcBef>
            <a:spcAft>
              <a:spcPct val="15000"/>
            </a:spcAft>
            <a:buChar char="••"/>
          </a:pPr>
          <a:r>
            <a:rPr lang="en-US" sz="1100" b="0" kern="1200" dirty="0" smtClean="0">
              <a:latin typeface="Century Gothic" panose="020B0502020202020204" pitchFamily="34" charset="0"/>
            </a:rPr>
            <a:t>Dashboard</a:t>
          </a:r>
        </a:p>
      </dsp:txBody>
      <dsp:txXfrm>
        <a:off x="0" y="3591955"/>
        <a:ext cx="8125883" cy="814274"/>
      </dsp:txXfrm>
    </dsp:sp>
    <dsp:sp modelId="{AC134F58-1964-4C23-B48A-E5903F19A451}">
      <dsp:nvSpPr>
        <dsp:cNvPr id="0" name=""/>
        <dsp:cNvSpPr/>
      </dsp:nvSpPr>
      <dsp:spPr>
        <a:xfrm>
          <a:off x="406294" y="3429595"/>
          <a:ext cx="5688118" cy="324720"/>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4997" tIns="0" rIns="214997" bIns="0" numCol="1" spcCol="1270" anchor="ctr" anchorCtr="0">
          <a:noAutofit/>
        </a:bodyPr>
        <a:lstStyle/>
        <a:p>
          <a:pPr lvl="0" algn="l" defTabSz="488950">
            <a:lnSpc>
              <a:spcPct val="90000"/>
            </a:lnSpc>
            <a:spcBef>
              <a:spcPct val="0"/>
            </a:spcBef>
            <a:spcAft>
              <a:spcPct val="35000"/>
            </a:spcAft>
          </a:pPr>
          <a:r>
            <a:rPr lang="en-US" sz="1100" b="0" kern="1200" dirty="0" smtClean="0">
              <a:latin typeface="Century Gothic" panose="020B0502020202020204" pitchFamily="34" charset="0"/>
            </a:rPr>
            <a:t>Kantar - Master Data Management</a:t>
          </a:r>
        </a:p>
      </dsp:txBody>
      <dsp:txXfrm>
        <a:off x="422146" y="3445447"/>
        <a:ext cx="5656414" cy="293016"/>
      </dsp:txXfrm>
    </dsp:sp>
    <dsp:sp modelId="{9F4E0DC1-68CD-4C25-B553-D98A089C6B19}">
      <dsp:nvSpPr>
        <dsp:cNvPr id="0" name=""/>
        <dsp:cNvSpPr/>
      </dsp:nvSpPr>
      <dsp:spPr>
        <a:xfrm>
          <a:off x="0" y="4627990"/>
          <a:ext cx="8125883" cy="641024"/>
        </a:xfrm>
        <a:prstGeom prst="rect">
          <a:avLst/>
        </a:prstGeom>
        <a:solidFill>
          <a:schemeClr val="lt1">
            <a:alpha val="90000"/>
            <a:hueOff val="0"/>
            <a:satOff val="0"/>
            <a:lumOff val="0"/>
            <a:alphaOff val="0"/>
          </a:schemeClr>
        </a:solidFill>
        <a:ln w="25400"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30659" tIns="229108" rIns="630659" bIns="78232" numCol="1" spcCol="1270" anchor="t" anchorCtr="0">
          <a:noAutofit/>
        </a:bodyPr>
        <a:lstStyle/>
        <a:p>
          <a:pPr marL="57150" lvl="1" indent="-57150" algn="l" defTabSz="488950">
            <a:lnSpc>
              <a:spcPct val="90000"/>
            </a:lnSpc>
            <a:spcBef>
              <a:spcPct val="0"/>
            </a:spcBef>
            <a:spcAft>
              <a:spcPct val="15000"/>
            </a:spcAft>
            <a:buChar char="••"/>
          </a:pPr>
          <a:r>
            <a:rPr lang="en-US" sz="1100" b="0" kern="1200" smtClean="0">
              <a:latin typeface="Century Gothic" panose="020B0502020202020204" pitchFamily="34" charset="0"/>
            </a:rPr>
            <a:t>Q&amp;A</a:t>
          </a:r>
          <a:endParaRPr lang="en-US" sz="1100" b="0" kern="1200" dirty="0">
            <a:latin typeface="Century Gothic" panose="020B0502020202020204" pitchFamily="34" charset="0"/>
          </a:endParaRPr>
        </a:p>
        <a:p>
          <a:pPr marL="57150" lvl="1" indent="-57150" algn="l" defTabSz="488950">
            <a:lnSpc>
              <a:spcPct val="90000"/>
            </a:lnSpc>
            <a:spcBef>
              <a:spcPct val="0"/>
            </a:spcBef>
            <a:spcAft>
              <a:spcPct val="15000"/>
            </a:spcAft>
            <a:buChar char="••"/>
          </a:pPr>
          <a:r>
            <a:rPr lang="en-US" sz="1100" b="0" kern="1200" dirty="0" smtClean="0">
              <a:latin typeface="Century Gothic" panose="020B0502020202020204" pitchFamily="34" charset="0"/>
            </a:rPr>
            <a:t>Appendix</a:t>
          </a:r>
          <a:endParaRPr lang="en-US" sz="1100" b="0" kern="1200" dirty="0">
            <a:latin typeface="Century Gothic" panose="020B0502020202020204" pitchFamily="34" charset="0"/>
          </a:endParaRPr>
        </a:p>
      </dsp:txBody>
      <dsp:txXfrm>
        <a:off x="0" y="4627990"/>
        <a:ext cx="8125883" cy="641024"/>
      </dsp:txXfrm>
    </dsp:sp>
    <dsp:sp modelId="{851118A5-501B-4D2D-9CF2-CBF6E53456C5}">
      <dsp:nvSpPr>
        <dsp:cNvPr id="0" name=""/>
        <dsp:cNvSpPr/>
      </dsp:nvSpPr>
      <dsp:spPr>
        <a:xfrm>
          <a:off x="406294" y="4465630"/>
          <a:ext cx="5688118" cy="324720"/>
        </a:xfrm>
        <a:prstGeom prst="roundRect">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4997" tIns="0" rIns="214997" bIns="0" numCol="1" spcCol="1270" anchor="ctr" anchorCtr="0">
          <a:noAutofit/>
        </a:bodyPr>
        <a:lstStyle/>
        <a:p>
          <a:pPr lvl="0" algn="l" defTabSz="488950">
            <a:lnSpc>
              <a:spcPct val="90000"/>
            </a:lnSpc>
            <a:spcBef>
              <a:spcPct val="0"/>
            </a:spcBef>
            <a:spcAft>
              <a:spcPct val="35000"/>
            </a:spcAft>
          </a:pPr>
          <a:r>
            <a:rPr lang="en-US" sz="1100" b="0" kern="1200" dirty="0" smtClean="0">
              <a:latin typeface="Century Gothic" panose="020B0502020202020204" pitchFamily="34" charset="0"/>
            </a:rPr>
            <a:t>Thanks</a:t>
          </a:r>
          <a:endParaRPr lang="en-US" sz="1100" b="0" kern="1200" dirty="0">
            <a:latin typeface="Century Gothic" panose="020B0502020202020204" pitchFamily="34" charset="0"/>
          </a:endParaRPr>
        </a:p>
      </dsp:txBody>
      <dsp:txXfrm>
        <a:off x="422146" y="4481482"/>
        <a:ext cx="5656414" cy="293016"/>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3" Type="http://schemas.openxmlformats.org/officeDocument/2006/relationships/image" Target="../media/image45.wmf"/><Relationship Id="rId2" Type="http://schemas.openxmlformats.org/officeDocument/2006/relationships/image" Target="../media/image44.wmf"/><Relationship Id="rId1" Type="http://schemas.openxmlformats.org/officeDocument/2006/relationships/image" Target="../media/image43.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9154" name="Rectangle 2"/>
          <p:cNvSpPr>
            <a:spLocks noGrp="1" noChangeArrowheads="1"/>
          </p:cNvSpPr>
          <p:nvPr>
            <p:ph type="hdr" sz="quarter"/>
          </p:nvPr>
        </p:nvSpPr>
        <p:spPr bwMode="auto">
          <a:xfrm>
            <a:off x="0" y="0"/>
            <a:ext cx="3170238" cy="481013"/>
          </a:xfrm>
          <a:prstGeom prst="rect">
            <a:avLst/>
          </a:prstGeom>
          <a:noFill/>
          <a:ln w="9525">
            <a:noFill/>
            <a:miter lim="800000"/>
            <a:headEnd/>
            <a:tailEnd/>
          </a:ln>
          <a:effectLst/>
        </p:spPr>
        <p:txBody>
          <a:bodyPr vert="horz" wrap="square" lIns="96653" tIns="48327" rIns="96653" bIns="48327" numCol="1" anchor="t" anchorCtr="0" compatLnSpc="1">
            <a:prstTxWarp prst="textNoShape">
              <a:avLst/>
            </a:prstTxWarp>
          </a:bodyPr>
          <a:lstStyle>
            <a:lvl1pPr defTabSz="966788" eaLnBrk="0" hangingPunct="0">
              <a:spcBef>
                <a:spcPct val="50000"/>
              </a:spcBef>
              <a:defRPr sz="1200" b="1" smtClean="0">
                <a:solidFill>
                  <a:schemeClr val="bg1"/>
                </a:solidFill>
              </a:defRPr>
            </a:lvl1pPr>
          </a:lstStyle>
          <a:p>
            <a:pPr>
              <a:defRPr/>
            </a:pPr>
            <a:endParaRPr lang="en-US"/>
          </a:p>
        </p:txBody>
      </p:sp>
      <p:sp>
        <p:nvSpPr>
          <p:cNvPr id="49155" name="Rectangle 3"/>
          <p:cNvSpPr>
            <a:spLocks noGrp="1" noChangeArrowheads="1"/>
          </p:cNvSpPr>
          <p:nvPr>
            <p:ph type="dt" sz="quarter" idx="1"/>
          </p:nvPr>
        </p:nvSpPr>
        <p:spPr bwMode="auto">
          <a:xfrm>
            <a:off x="4144963" y="0"/>
            <a:ext cx="3170237" cy="481013"/>
          </a:xfrm>
          <a:prstGeom prst="rect">
            <a:avLst/>
          </a:prstGeom>
          <a:noFill/>
          <a:ln w="9525">
            <a:noFill/>
            <a:miter lim="800000"/>
            <a:headEnd/>
            <a:tailEnd/>
          </a:ln>
          <a:effectLst/>
        </p:spPr>
        <p:txBody>
          <a:bodyPr vert="horz" wrap="square" lIns="96653" tIns="48327" rIns="96653" bIns="48327" numCol="1" anchor="t" anchorCtr="0" compatLnSpc="1">
            <a:prstTxWarp prst="textNoShape">
              <a:avLst/>
            </a:prstTxWarp>
          </a:bodyPr>
          <a:lstStyle>
            <a:lvl1pPr algn="r" defTabSz="966788" eaLnBrk="0" hangingPunct="0">
              <a:spcBef>
                <a:spcPct val="50000"/>
              </a:spcBef>
              <a:defRPr sz="1200" b="1" smtClean="0">
                <a:solidFill>
                  <a:schemeClr val="bg1"/>
                </a:solidFill>
              </a:defRPr>
            </a:lvl1pPr>
          </a:lstStyle>
          <a:p>
            <a:pPr>
              <a:defRPr/>
            </a:pPr>
            <a:endParaRPr lang="en-US"/>
          </a:p>
        </p:txBody>
      </p:sp>
      <p:sp>
        <p:nvSpPr>
          <p:cNvPr id="49156" name="Rectangle 4"/>
          <p:cNvSpPr>
            <a:spLocks noGrp="1" noChangeArrowheads="1"/>
          </p:cNvSpPr>
          <p:nvPr>
            <p:ph type="ftr" sz="quarter" idx="2"/>
          </p:nvPr>
        </p:nvSpPr>
        <p:spPr bwMode="auto">
          <a:xfrm>
            <a:off x="0" y="9120188"/>
            <a:ext cx="3170238" cy="481012"/>
          </a:xfrm>
          <a:prstGeom prst="rect">
            <a:avLst/>
          </a:prstGeom>
          <a:noFill/>
          <a:ln w="9525">
            <a:noFill/>
            <a:miter lim="800000"/>
            <a:headEnd/>
            <a:tailEnd/>
          </a:ln>
          <a:effectLst/>
        </p:spPr>
        <p:txBody>
          <a:bodyPr vert="horz" wrap="square" lIns="96653" tIns="48327" rIns="96653" bIns="48327" numCol="1" anchor="b" anchorCtr="0" compatLnSpc="1">
            <a:prstTxWarp prst="textNoShape">
              <a:avLst/>
            </a:prstTxWarp>
          </a:bodyPr>
          <a:lstStyle>
            <a:lvl1pPr defTabSz="966788" eaLnBrk="0" hangingPunct="0">
              <a:spcBef>
                <a:spcPct val="50000"/>
              </a:spcBef>
              <a:defRPr sz="1200" b="1" smtClean="0">
                <a:solidFill>
                  <a:schemeClr val="bg1"/>
                </a:solidFill>
              </a:defRPr>
            </a:lvl1pPr>
          </a:lstStyle>
          <a:p>
            <a:pPr>
              <a:defRPr/>
            </a:pPr>
            <a:endParaRPr lang="en-US"/>
          </a:p>
        </p:txBody>
      </p:sp>
      <p:sp>
        <p:nvSpPr>
          <p:cNvPr id="49157" name="Rectangle 5"/>
          <p:cNvSpPr>
            <a:spLocks noGrp="1" noChangeArrowheads="1"/>
          </p:cNvSpPr>
          <p:nvPr>
            <p:ph type="sldNum" sz="quarter" idx="3"/>
          </p:nvPr>
        </p:nvSpPr>
        <p:spPr bwMode="auto">
          <a:xfrm>
            <a:off x="4144963" y="9120188"/>
            <a:ext cx="3170237" cy="481012"/>
          </a:xfrm>
          <a:prstGeom prst="rect">
            <a:avLst/>
          </a:prstGeom>
          <a:noFill/>
          <a:ln w="9525">
            <a:noFill/>
            <a:miter lim="800000"/>
            <a:headEnd/>
            <a:tailEnd/>
          </a:ln>
          <a:effectLst/>
        </p:spPr>
        <p:txBody>
          <a:bodyPr vert="horz" wrap="square" lIns="96653" tIns="48327" rIns="96653" bIns="48327" numCol="1" anchor="b" anchorCtr="0" compatLnSpc="1">
            <a:prstTxWarp prst="textNoShape">
              <a:avLst/>
            </a:prstTxWarp>
          </a:bodyPr>
          <a:lstStyle>
            <a:lvl1pPr algn="r" defTabSz="966788" eaLnBrk="0" hangingPunct="0">
              <a:spcBef>
                <a:spcPct val="50000"/>
              </a:spcBef>
              <a:defRPr sz="1200" b="1" smtClean="0">
                <a:solidFill>
                  <a:schemeClr val="bg1"/>
                </a:solidFill>
              </a:defRPr>
            </a:lvl1pPr>
          </a:lstStyle>
          <a:p>
            <a:pPr>
              <a:defRPr/>
            </a:pPr>
            <a:fld id="{6742F716-0326-4B36-8912-FC624362C3D5}" type="slidenum">
              <a:rPr lang="en-US"/>
              <a:pPr>
                <a:defRPr/>
              </a:pPr>
              <a:t>‹#›</a:t>
            </a:fld>
            <a:endParaRPr lang="en-US"/>
          </a:p>
        </p:txBody>
      </p:sp>
    </p:spTree>
    <p:extLst>
      <p:ext uri="{BB962C8B-B14F-4D97-AF65-F5344CB8AC3E}">
        <p14:creationId xmlns:p14="http://schemas.microsoft.com/office/powerpoint/2010/main" val="319220950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226" name="Rectangle 2"/>
          <p:cNvSpPr>
            <a:spLocks noGrp="1" noChangeArrowheads="1"/>
          </p:cNvSpPr>
          <p:nvPr>
            <p:ph type="hdr" sz="quarter"/>
          </p:nvPr>
        </p:nvSpPr>
        <p:spPr bwMode="auto">
          <a:xfrm>
            <a:off x="0" y="0"/>
            <a:ext cx="3170238" cy="481013"/>
          </a:xfrm>
          <a:prstGeom prst="rect">
            <a:avLst/>
          </a:prstGeom>
          <a:noFill/>
          <a:ln w="9525">
            <a:noFill/>
            <a:miter lim="800000"/>
            <a:headEnd/>
            <a:tailEnd/>
          </a:ln>
          <a:effectLst/>
        </p:spPr>
        <p:txBody>
          <a:bodyPr vert="horz" wrap="square" lIns="96653" tIns="48327" rIns="96653" bIns="48327" numCol="1" anchor="t" anchorCtr="0" compatLnSpc="1">
            <a:prstTxWarp prst="textNoShape">
              <a:avLst/>
            </a:prstTxWarp>
          </a:bodyPr>
          <a:lstStyle>
            <a:lvl1pPr defTabSz="966788" eaLnBrk="0" hangingPunct="0">
              <a:spcBef>
                <a:spcPct val="50000"/>
              </a:spcBef>
              <a:defRPr sz="1200" b="1" smtClean="0">
                <a:solidFill>
                  <a:schemeClr val="bg1"/>
                </a:solidFill>
              </a:defRPr>
            </a:lvl1pPr>
          </a:lstStyle>
          <a:p>
            <a:pPr>
              <a:defRPr/>
            </a:pPr>
            <a:endParaRPr lang="en-US"/>
          </a:p>
        </p:txBody>
      </p:sp>
      <p:sp>
        <p:nvSpPr>
          <p:cNvPr id="52227" name="Rectangle 3"/>
          <p:cNvSpPr>
            <a:spLocks noGrp="1" noChangeArrowheads="1"/>
          </p:cNvSpPr>
          <p:nvPr>
            <p:ph type="dt" idx="1"/>
          </p:nvPr>
        </p:nvSpPr>
        <p:spPr bwMode="auto">
          <a:xfrm>
            <a:off x="4144963" y="0"/>
            <a:ext cx="3170237" cy="481013"/>
          </a:xfrm>
          <a:prstGeom prst="rect">
            <a:avLst/>
          </a:prstGeom>
          <a:noFill/>
          <a:ln w="9525">
            <a:noFill/>
            <a:miter lim="800000"/>
            <a:headEnd/>
            <a:tailEnd/>
          </a:ln>
          <a:effectLst/>
        </p:spPr>
        <p:txBody>
          <a:bodyPr vert="horz" wrap="square" lIns="96653" tIns="48327" rIns="96653" bIns="48327" numCol="1" anchor="t" anchorCtr="0" compatLnSpc="1">
            <a:prstTxWarp prst="textNoShape">
              <a:avLst/>
            </a:prstTxWarp>
          </a:bodyPr>
          <a:lstStyle>
            <a:lvl1pPr algn="r" defTabSz="966788" eaLnBrk="0" hangingPunct="0">
              <a:spcBef>
                <a:spcPct val="50000"/>
              </a:spcBef>
              <a:defRPr sz="1200" b="1" smtClean="0">
                <a:solidFill>
                  <a:schemeClr val="bg1"/>
                </a:solidFill>
              </a:defRPr>
            </a:lvl1pPr>
          </a:lstStyle>
          <a:p>
            <a:pPr>
              <a:defRPr/>
            </a:pPr>
            <a:endParaRPr lang="en-US"/>
          </a:p>
        </p:txBody>
      </p:sp>
      <p:sp>
        <p:nvSpPr>
          <p:cNvPr id="5124" name="Rectangle 4"/>
          <p:cNvSpPr>
            <a:spLocks noGrp="1" noRot="1" noChangeAspect="1" noChangeArrowheads="1" noTextEdit="1"/>
          </p:cNvSpPr>
          <p:nvPr>
            <p:ph type="sldImg" idx="2"/>
          </p:nvPr>
        </p:nvSpPr>
        <p:spPr bwMode="auto">
          <a:xfrm>
            <a:off x="458788" y="719138"/>
            <a:ext cx="6397625" cy="3600450"/>
          </a:xfrm>
          <a:prstGeom prst="rect">
            <a:avLst/>
          </a:prstGeom>
          <a:noFill/>
          <a:ln w="9525">
            <a:solidFill>
              <a:srgbClr val="000000"/>
            </a:solidFill>
            <a:miter lim="800000"/>
            <a:headEnd/>
            <a:tailEnd/>
          </a:ln>
        </p:spPr>
      </p:sp>
      <p:sp>
        <p:nvSpPr>
          <p:cNvPr id="52229" name="Rectangle 5"/>
          <p:cNvSpPr>
            <a:spLocks noGrp="1" noChangeArrowheads="1"/>
          </p:cNvSpPr>
          <p:nvPr>
            <p:ph type="body" sz="quarter" idx="3"/>
          </p:nvPr>
        </p:nvSpPr>
        <p:spPr bwMode="auto">
          <a:xfrm>
            <a:off x="976313" y="4560888"/>
            <a:ext cx="5362575" cy="4321175"/>
          </a:xfrm>
          <a:prstGeom prst="rect">
            <a:avLst/>
          </a:prstGeom>
          <a:noFill/>
          <a:ln w="9525">
            <a:noFill/>
            <a:miter lim="800000"/>
            <a:headEnd/>
            <a:tailEnd/>
          </a:ln>
          <a:effectLst/>
        </p:spPr>
        <p:txBody>
          <a:bodyPr vert="horz" wrap="square" lIns="96653" tIns="48327" rIns="96653" bIns="48327"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2230" name="Rectangle 6"/>
          <p:cNvSpPr>
            <a:spLocks noGrp="1" noChangeArrowheads="1"/>
          </p:cNvSpPr>
          <p:nvPr>
            <p:ph type="ftr" sz="quarter" idx="4"/>
          </p:nvPr>
        </p:nvSpPr>
        <p:spPr bwMode="auto">
          <a:xfrm>
            <a:off x="0" y="9120188"/>
            <a:ext cx="3170238" cy="481012"/>
          </a:xfrm>
          <a:prstGeom prst="rect">
            <a:avLst/>
          </a:prstGeom>
          <a:noFill/>
          <a:ln w="9525">
            <a:noFill/>
            <a:miter lim="800000"/>
            <a:headEnd/>
            <a:tailEnd/>
          </a:ln>
          <a:effectLst/>
        </p:spPr>
        <p:txBody>
          <a:bodyPr vert="horz" wrap="square" lIns="96653" tIns="48327" rIns="96653" bIns="48327" numCol="1" anchor="b" anchorCtr="0" compatLnSpc="1">
            <a:prstTxWarp prst="textNoShape">
              <a:avLst/>
            </a:prstTxWarp>
          </a:bodyPr>
          <a:lstStyle>
            <a:lvl1pPr defTabSz="966788" eaLnBrk="0" hangingPunct="0">
              <a:spcBef>
                <a:spcPct val="50000"/>
              </a:spcBef>
              <a:defRPr sz="1200" b="1" smtClean="0">
                <a:solidFill>
                  <a:schemeClr val="bg1"/>
                </a:solidFill>
              </a:defRPr>
            </a:lvl1pPr>
          </a:lstStyle>
          <a:p>
            <a:pPr>
              <a:defRPr/>
            </a:pPr>
            <a:endParaRPr lang="en-US"/>
          </a:p>
        </p:txBody>
      </p:sp>
      <p:sp>
        <p:nvSpPr>
          <p:cNvPr id="52231" name="Rectangle 7"/>
          <p:cNvSpPr>
            <a:spLocks noGrp="1" noChangeArrowheads="1"/>
          </p:cNvSpPr>
          <p:nvPr>
            <p:ph type="sldNum" sz="quarter" idx="5"/>
          </p:nvPr>
        </p:nvSpPr>
        <p:spPr bwMode="auto">
          <a:xfrm>
            <a:off x="4144963" y="9120188"/>
            <a:ext cx="3170237" cy="481012"/>
          </a:xfrm>
          <a:prstGeom prst="rect">
            <a:avLst/>
          </a:prstGeom>
          <a:noFill/>
          <a:ln w="9525">
            <a:noFill/>
            <a:miter lim="800000"/>
            <a:headEnd/>
            <a:tailEnd/>
          </a:ln>
          <a:effectLst/>
        </p:spPr>
        <p:txBody>
          <a:bodyPr vert="horz" wrap="square" lIns="96653" tIns="48327" rIns="96653" bIns="48327" numCol="1" anchor="b" anchorCtr="0" compatLnSpc="1">
            <a:prstTxWarp prst="textNoShape">
              <a:avLst/>
            </a:prstTxWarp>
          </a:bodyPr>
          <a:lstStyle>
            <a:lvl1pPr algn="r" defTabSz="966788" eaLnBrk="0" hangingPunct="0">
              <a:spcBef>
                <a:spcPct val="50000"/>
              </a:spcBef>
              <a:defRPr sz="1200" b="1" smtClean="0">
                <a:solidFill>
                  <a:schemeClr val="bg1"/>
                </a:solidFill>
              </a:defRPr>
            </a:lvl1pPr>
          </a:lstStyle>
          <a:p>
            <a:pPr>
              <a:defRPr/>
            </a:pPr>
            <a:fld id="{AABDC78B-03EC-4896-B864-3D56C6E3FF48}" type="slidenum">
              <a:rPr lang="en-US"/>
              <a:pPr>
                <a:defRPr/>
              </a:pPr>
              <a:t>‹#›</a:t>
            </a:fld>
            <a:endParaRPr lang="en-US"/>
          </a:p>
        </p:txBody>
      </p:sp>
    </p:spTree>
    <p:extLst>
      <p:ext uri="{BB962C8B-B14F-4D97-AF65-F5344CB8AC3E}">
        <p14:creationId xmlns:p14="http://schemas.microsoft.com/office/powerpoint/2010/main" val="136368746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600" kern="1200">
        <a:solidFill>
          <a:schemeClr val="tx1"/>
        </a:solidFill>
        <a:latin typeface="Times New Roman" pitchFamily="18" charset="0"/>
        <a:ea typeface="+mn-ea"/>
        <a:cs typeface="+mn-cs"/>
      </a:defRPr>
    </a:lvl1pPr>
    <a:lvl2pPr marL="609493" algn="l" rtl="0" eaLnBrk="0" fontAlgn="base" hangingPunct="0">
      <a:spcBef>
        <a:spcPct val="30000"/>
      </a:spcBef>
      <a:spcAft>
        <a:spcPct val="0"/>
      </a:spcAft>
      <a:defRPr sz="1600" kern="1200">
        <a:solidFill>
          <a:schemeClr val="tx1"/>
        </a:solidFill>
        <a:latin typeface="Times New Roman" pitchFamily="18" charset="0"/>
        <a:ea typeface="+mn-ea"/>
        <a:cs typeface="+mn-cs"/>
      </a:defRPr>
    </a:lvl2pPr>
    <a:lvl3pPr marL="1218987" algn="l" rtl="0" eaLnBrk="0" fontAlgn="base" hangingPunct="0">
      <a:spcBef>
        <a:spcPct val="30000"/>
      </a:spcBef>
      <a:spcAft>
        <a:spcPct val="0"/>
      </a:spcAft>
      <a:defRPr sz="1600" kern="1200">
        <a:solidFill>
          <a:schemeClr val="tx1"/>
        </a:solidFill>
        <a:latin typeface="Times New Roman" pitchFamily="18" charset="0"/>
        <a:ea typeface="+mn-ea"/>
        <a:cs typeface="+mn-cs"/>
      </a:defRPr>
    </a:lvl3pPr>
    <a:lvl4pPr marL="1828480" algn="l" rtl="0" eaLnBrk="0" fontAlgn="base" hangingPunct="0">
      <a:spcBef>
        <a:spcPct val="30000"/>
      </a:spcBef>
      <a:spcAft>
        <a:spcPct val="0"/>
      </a:spcAft>
      <a:defRPr sz="1600" kern="1200">
        <a:solidFill>
          <a:schemeClr val="tx1"/>
        </a:solidFill>
        <a:latin typeface="Times New Roman" pitchFamily="18" charset="0"/>
        <a:ea typeface="+mn-ea"/>
        <a:cs typeface="+mn-cs"/>
      </a:defRPr>
    </a:lvl4pPr>
    <a:lvl5pPr marL="2437973" algn="l" rtl="0" eaLnBrk="0" fontAlgn="base" hangingPunct="0">
      <a:spcBef>
        <a:spcPct val="30000"/>
      </a:spcBef>
      <a:spcAft>
        <a:spcPct val="0"/>
      </a:spcAft>
      <a:defRPr sz="1600" kern="1200">
        <a:solidFill>
          <a:schemeClr val="tx1"/>
        </a:solidFill>
        <a:latin typeface="Times New Roman" pitchFamily="18" charset="0"/>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580FA1D-CBE6-49A3-9090-C2750AA46FC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2075279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2" Type="http://schemas.openxmlformats.org/officeDocument/2006/relationships/hyperlink" Target="https://www.youtube.com/watch?v=JzfmzTcVUJg" TargetMode="External"/><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www.youtube.com/watch?v=JzfmzTcVUJg"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www.youtube.com/watch?v=JzfmzTcVUJg"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89883" cy="6038055"/>
          </a:xfrm>
          <a:prstGeom prst="rect">
            <a:avLst/>
          </a:prstGeom>
        </p:spPr>
      </p:pic>
      <p:cxnSp>
        <p:nvCxnSpPr>
          <p:cNvPr id="7" name="Straight Connector 6"/>
          <p:cNvCxnSpPr/>
          <p:nvPr userDrawn="1"/>
        </p:nvCxnSpPr>
        <p:spPr bwMode="auto">
          <a:xfrm flipH="1">
            <a:off x="0" y="6054975"/>
            <a:ext cx="12188952" cy="0"/>
          </a:xfrm>
          <a:prstGeom prst="line">
            <a:avLst/>
          </a:prstGeom>
          <a:solidFill>
            <a:schemeClr val="accent1"/>
          </a:solidFill>
          <a:ln w="19050" cap="flat" cmpd="sng" algn="ctr">
            <a:solidFill>
              <a:schemeClr val="bg1">
                <a:lumMod val="95000"/>
              </a:schemeClr>
            </a:solidFill>
            <a:prstDash val="solid"/>
            <a:miter lim="800000"/>
            <a:headEnd type="none" w="med" len="med"/>
            <a:tailEnd type="none" w="med" len="med"/>
          </a:ln>
          <a:effectLst/>
        </p:spPr>
      </p:cxnSp>
      <p:sp>
        <p:nvSpPr>
          <p:cNvPr id="1433603" name="Rectangle 3"/>
          <p:cNvSpPr>
            <a:spLocks noGrp="1" noChangeArrowheads="1"/>
          </p:cNvSpPr>
          <p:nvPr>
            <p:ph type="ctrTitle"/>
          </p:nvPr>
        </p:nvSpPr>
        <p:spPr>
          <a:xfrm>
            <a:off x="402231" y="3756426"/>
            <a:ext cx="4354964" cy="1384995"/>
          </a:xfrm>
        </p:spPr>
        <p:txBody>
          <a:bodyPr wrap="square" lIns="0" tIns="0" rIns="0" bIns="0" anchor="t" anchorCtr="0">
            <a:spAutoFit/>
          </a:bodyPr>
          <a:lstStyle>
            <a:lvl1pPr>
              <a:lnSpc>
                <a:spcPct val="125000"/>
              </a:lnSpc>
              <a:defRPr sz="3600" b="1">
                <a:solidFill>
                  <a:schemeClr val="tx1"/>
                </a:solidFill>
                <a:latin typeface="Calibri" panose="020F0502020204030204" pitchFamily="34" charset="0"/>
              </a:defRPr>
            </a:lvl1pPr>
          </a:lstStyle>
          <a:p>
            <a:r>
              <a:rPr lang="en-US"/>
              <a:t>Click to edit Master title style</a:t>
            </a:r>
            <a:endParaRPr lang="en-US" dirty="0"/>
          </a:p>
        </p:txBody>
      </p:sp>
      <p:sp>
        <p:nvSpPr>
          <p:cNvPr id="1433605" name="Rectangle 5"/>
          <p:cNvSpPr>
            <a:spLocks noGrp="1" noChangeArrowheads="1"/>
          </p:cNvSpPr>
          <p:nvPr>
            <p:ph type="subTitle" sz="quarter" idx="1"/>
          </p:nvPr>
        </p:nvSpPr>
        <p:spPr>
          <a:xfrm>
            <a:off x="402232" y="5372650"/>
            <a:ext cx="4354964" cy="276999"/>
          </a:xfrm>
        </p:spPr>
        <p:txBody>
          <a:bodyPr wrap="square" lIns="0" tIns="0" rIns="0" bIns="0" anchor="t" anchorCtr="0">
            <a:spAutoFit/>
          </a:bodyPr>
          <a:lstStyle>
            <a:lvl1pPr marL="0" indent="0">
              <a:buFont typeface="Wingdings 2" pitchFamily="18" charset="2"/>
              <a:buNone/>
              <a:defRPr sz="1800" b="0">
                <a:solidFill>
                  <a:schemeClr val="tx1">
                    <a:lumMod val="75000"/>
                    <a:lumOff val="25000"/>
                  </a:schemeClr>
                </a:solidFill>
                <a:latin typeface="Calibri" panose="020F0502020204030204" pitchFamily="34" charset="0"/>
              </a:defRPr>
            </a:lvl1pPr>
          </a:lstStyle>
          <a:p>
            <a:r>
              <a:rPr lang="en-US"/>
              <a:t>Click to edit Master subtitle style</a:t>
            </a:r>
            <a:endParaRPr lang="en-US" dirty="0"/>
          </a:p>
        </p:txBody>
      </p:sp>
      <p:pic>
        <p:nvPicPr>
          <p:cNvPr id="8" name="Picture 7" descr="HCL logo-09.png"/>
          <p:cNvPicPr>
            <a:picLocks noChangeAspect="1"/>
          </p:cNvPicPr>
          <p:nvPr userDrawn="1"/>
        </p:nvPicPr>
        <p:blipFill rotWithShape="1">
          <a:blip r:embed="rId3" cstate="print">
            <a:extLst>
              <a:ext uri="{28A0092B-C50C-407E-A947-70E740481C1C}">
                <a14:useLocalDpi xmlns:a14="http://schemas.microsoft.com/office/drawing/2010/main" val="0"/>
              </a:ext>
            </a:extLst>
          </a:blip>
          <a:srcRect l="17708" t="28162" r="16433" b="25386"/>
          <a:stretch/>
        </p:blipFill>
        <p:spPr bwMode="auto">
          <a:xfrm>
            <a:off x="10638595" y="6287945"/>
            <a:ext cx="1349055" cy="3077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8"/>
          <p:cNvSpPr/>
          <p:nvPr userDrawn="1"/>
        </p:nvSpPr>
        <p:spPr>
          <a:xfrm>
            <a:off x="9006924" y="6565685"/>
            <a:ext cx="2967159" cy="153888"/>
          </a:xfrm>
          <a:prstGeom prst="rect">
            <a:avLst/>
          </a:prstGeom>
        </p:spPr>
        <p:txBody>
          <a:bodyPr wrap="none" lIns="0" tIns="0" rIns="0" bIns="0" anchor="ctr" anchorCtr="0">
            <a:spAutoFit/>
          </a:bodyPr>
          <a:lstStyle>
            <a:lvl1pPr defTabSz="1217613" eaLnBrk="0" hangingPunct="0">
              <a:defRPr sz="3600">
                <a:solidFill>
                  <a:schemeClr val="tx1"/>
                </a:solidFill>
                <a:latin typeface="Arial" panose="020B0604020202020204" pitchFamily="34" charset="0"/>
                <a:cs typeface="Arial" panose="020B0604020202020204" pitchFamily="34" charset="0"/>
              </a:defRPr>
            </a:lvl1pPr>
            <a:lvl2pPr marL="742950" indent="-285750" defTabSz="1217613" eaLnBrk="0" hangingPunct="0">
              <a:defRPr sz="3600">
                <a:solidFill>
                  <a:schemeClr val="tx1"/>
                </a:solidFill>
                <a:latin typeface="Arial" panose="020B0604020202020204" pitchFamily="34" charset="0"/>
                <a:cs typeface="Arial" panose="020B0604020202020204" pitchFamily="34" charset="0"/>
              </a:defRPr>
            </a:lvl2pPr>
            <a:lvl3pPr marL="1143000" indent="-228600" defTabSz="1217613" eaLnBrk="0" hangingPunct="0">
              <a:defRPr sz="3600">
                <a:solidFill>
                  <a:schemeClr val="tx1"/>
                </a:solidFill>
                <a:latin typeface="Arial" panose="020B0604020202020204" pitchFamily="34" charset="0"/>
                <a:cs typeface="Arial" panose="020B0604020202020204" pitchFamily="34" charset="0"/>
              </a:defRPr>
            </a:lvl3pPr>
            <a:lvl4pPr marL="1600200" indent="-228600" defTabSz="1217613" eaLnBrk="0" hangingPunct="0">
              <a:defRPr sz="3600">
                <a:solidFill>
                  <a:schemeClr val="tx1"/>
                </a:solidFill>
                <a:latin typeface="Arial" panose="020B0604020202020204" pitchFamily="34" charset="0"/>
                <a:cs typeface="Arial" panose="020B0604020202020204" pitchFamily="34" charset="0"/>
              </a:defRPr>
            </a:lvl4pPr>
            <a:lvl5pPr marL="2057400" indent="-228600" defTabSz="1217613" eaLnBrk="0" hangingPunct="0">
              <a:defRPr sz="3600">
                <a:solidFill>
                  <a:schemeClr val="tx1"/>
                </a:solidFill>
                <a:latin typeface="Arial" panose="020B0604020202020204" pitchFamily="34" charset="0"/>
                <a:cs typeface="Arial" panose="020B0604020202020204" pitchFamily="34" charset="0"/>
              </a:defRPr>
            </a:lvl5pPr>
            <a:lvl6pPr marL="2514600" indent="-228600" defTabSz="1217613" eaLnBrk="0" fontAlgn="base" hangingPunct="0">
              <a:spcBef>
                <a:spcPct val="0"/>
              </a:spcBef>
              <a:spcAft>
                <a:spcPct val="0"/>
              </a:spcAft>
              <a:defRPr sz="3600">
                <a:solidFill>
                  <a:schemeClr val="tx1"/>
                </a:solidFill>
                <a:latin typeface="Arial" panose="020B0604020202020204" pitchFamily="34" charset="0"/>
                <a:cs typeface="Arial" panose="020B0604020202020204" pitchFamily="34" charset="0"/>
              </a:defRPr>
            </a:lvl6pPr>
            <a:lvl7pPr marL="2971800" indent="-228600" defTabSz="1217613" eaLnBrk="0" fontAlgn="base" hangingPunct="0">
              <a:spcBef>
                <a:spcPct val="0"/>
              </a:spcBef>
              <a:spcAft>
                <a:spcPct val="0"/>
              </a:spcAft>
              <a:defRPr sz="3600">
                <a:solidFill>
                  <a:schemeClr val="tx1"/>
                </a:solidFill>
                <a:latin typeface="Arial" panose="020B0604020202020204" pitchFamily="34" charset="0"/>
                <a:cs typeface="Arial" panose="020B0604020202020204" pitchFamily="34" charset="0"/>
              </a:defRPr>
            </a:lvl7pPr>
            <a:lvl8pPr marL="3429000" indent="-228600" defTabSz="1217613" eaLnBrk="0" fontAlgn="base" hangingPunct="0">
              <a:spcBef>
                <a:spcPct val="0"/>
              </a:spcBef>
              <a:spcAft>
                <a:spcPct val="0"/>
              </a:spcAft>
              <a:defRPr sz="3600">
                <a:solidFill>
                  <a:schemeClr val="tx1"/>
                </a:solidFill>
                <a:latin typeface="Arial" panose="020B0604020202020204" pitchFamily="34" charset="0"/>
                <a:cs typeface="Arial" panose="020B0604020202020204" pitchFamily="34" charset="0"/>
              </a:defRPr>
            </a:lvl8pPr>
            <a:lvl9pPr marL="3886200" indent="-228600" defTabSz="1217613" eaLnBrk="0" fontAlgn="base" hangingPunct="0">
              <a:spcBef>
                <a:spcPct val="0"/>
              </a:spcBef>
              <a:spcAft>
                <a:spcPct val="0"/>
              </a:spcAft>
              <a:defRPr sz="3600">
                <a:solidFill>
                  <a:schemeClr val="tx1"/>
                </a:solidFill>
                <a:latin typeface="Arial" panose="020B0604020202020204" pitchFamily="34" charset="0"/>
                <a:cs typeface="Arial" panose="020B0604020202020204" pitchFamily="34" charset="0"/>
              </a:defRPr>
            </a:lvl9pPr>
          </a:lstStyle>
          <a:p>
            <a:pPr algn="r" eaLnBrk="1" hangingPunct="1"/>
            <a:r>
              <a:rPr lang="en-US" sz="1000" dirty="0">
                <a:solidFill>
                  <a:schemeClr val="tx1">
                    <a:lumMod val="65000"/>
                    <a:lumOff val="35000"/>
                  </a:schemeClr>
                </a:solidFill>
                <a:latin typeface="Calibri" panose="020F0502020204030204" pitchFamily="34" charset="0"/>
                <a:cs typeface="Segoe UI" panose="020B0502040204020203" pitchFamily="34" charset="0"/>
              </a:rPr>
              <a:t>Copyright © 2016 HCL Technologies |  www.hcltech.com</a:t>
            </a:r>
          </a:p>
        </p:txBody>
      </p:sp>
    </p:spTree>
    <p:extLst>
      <p:ext uri="{BB962C8B-B14F-4D97-AF65-F5344CB8AC3E}">
        <p14:creationId xmlns:p14="http://schemas.microsoft.com/office/powerpoint/2010/main" val="4214681015"/>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Blank">
    <p:bg>
      <p:bgRef idx="1001">
        <a:schemeClr val="bg2"/>
      </p:bgRef>
    </p:bg>
    <p:spTree>
      <p:nvGrpSpPr>
        <p:cNvPr id="1" name=""/>
        <p:cNvGrpSpPr/>
        <p:nvPr/>
      </p:nvGrpSpPr>
      <p:grpSpPr>
        <a:xfrm>
          <a:off x="0" y="0"/>
          <a:ext cx="0" cy="0"/>
          <a:chOff x="0" y="0"/>
          <a:chExt cx="0" cy="0"/>
        </a:xfrm>
      </p:grpSpPr>
      <p:pic>
        <p:nvPicPr>
          <p:cNvPr id="5" name="Picture 15" descr="D:\RAVI\2014\April\30-4-14\theme\SECOND-SLIDE-03-03.jp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b="83720"/>
          <a:stretch>
            <a:fillRect/>
          </a:stretch>
        </p:blipFill>
        <p:spPr bwMode="auto">
          <a:xfrm>
            <a:off x="0" y="-107949"/>
            <a:ext cx="12188825" cy="1116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5490857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90723600"/>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25423" y="4841877"/>
            <a:ext cx="10360501" cy="1470025"/>
          </a:xfrm>
        </p:spPr>
        <p:txBody>
          <a:bodyPr>
            <a:normAutofit/>
          </a:bodyPr>
          <a:lstStyle>
            <a:lvl1pPr algn="l">
              <a:defRPr sz="2399">
                <a:solidFill>
                  <a:srgbClr val="0066B3"/>
                </a:solidFill>
                <a:latin typeface="Arial" pitchFamily="34" charset="0"/>
                <a:cs typeface="Arial" pitchFamily="34" charset="0"/>
              </a:defRPr>
            </a:lvl1pPr>
          </a:lstStyle>
          <a:p>
            <a:r>
              <a:rPr lang="en-US" smtClean="0"/>
              <a:t>Click to edit Master title style</a:t>
            </a:r>
            <a:endParaRPr lang="en-US"/>
          </a:p>
        </p:txBody>
      </p:sp>
      <p:grpSp>
        <p:nvGrpSpPr>
          <p:cNvPr id="3" name="Group 14"/>
          <p:cNvGrpSpPr>
            <a:grpSpLocks noChangeAspect="1"/>
          </p:cNvGrpSpPr>
          <p:nvPr userDrawn="1"/>
        </p:nvGrpSpPr>
        <p:grpSpPr bwMode="auto">
          <a:xfrm>
            <a:off x="10517096" y="6596065"/>
            <a:ext cx="1256973" cy="160337"/>
            <a:chOff x="5094" y="3939"/>
            <a:chExt cx="1488" cy="255"/>
          </a:xfrm>
        </p:grpSpPr>
        <p:sp>
          <p:nvSpPr>
            <p:cNvPr id="4" name="AutoShape 4"/>
            <p:cNvSpPr>
              <a:spLocks noChangeAspect="1" noChangeArrowheads="1" noTextEdit="1"/>
            </p:cNvSpPr>
            <p:nvPr userDrawn="1"/>
          </p:nvSpPr>
          <p:spPr bwMode="auto">
            <a:xfrm>
              <a:off x="5094" y="3939"/>
              <a:ext cx="1488" cy="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1218895" rtl="0" eaLnBrk="1" fontAlgn="base" latinLnBrk="0" hangingPunct="1">
                <a:lnSpc>
                  <a:spcPct val="100000"/>
                </a:lnSpc>
                <a:spcBef>
                  <a:spcPct val="0"/>
                </a:spcBef>
                <a:spcAft>
                  <a:spcPct val="0"/>
                </a:spcAft>
                <a:buClrTx/>
                <a:buSzTx/>
                <a:buFontTx/>
                <a:buNone/>
                <a:tabLst/>
                <a:defRPr/>
              </a:pPr>
              <a:endParaRPr kumimoji="0" lang="en-US" sz="3599" b="0" i="0" u="none" strike="noStrike" kern="1200" cap="none" spc="0" normalizeH="0" baseline="0" noProof="0" dirty="0">
                <a:ln>
                  <a:noFill/>
                </a:ln>
                <a:solidFill>
                  <a:srgbClr val="000000"/>
                </a:solidFill>
                <a:effectLst/>
                <a:uLnTx/>
                <a:uFillTx/>
                <a:latin typeface="Arial"/>
                <a:ea typeface="ＭＳ Ｐゴシック" pitchFamily="34" charset="-128"/>
                <a:cs typeface="+mn-cs"/>
              </a:endParaRPr>
            </a:p>
          </p:txBody>
        </p:sp>
        <p:sp>
          <p:nvSpPr>
            <p:cNvPr id="5" name="Freeform 16"/>
            <p:cNvSpPr>
              <a:spLocks/>
            </p:cNvSpPr>
            <p:nvPr userDrawn="1"/>
          </p:nvSpPr>
          <p:spPr bwMode="auto">
            <a:xfrm>
              <a:off x="5122" y="3965"/>
              <a:ext cx="555" cy="194"/>
            </a:xfrm>
            <a:custGeom>
              <a:avLst/>
              <a:gdLst>
                <a:gd name="T0" fmla="*/ 0 w 555"/>
                <a:gd name="T1" fmla="*/ 194 h 194"/>
                <a:gd name="T2" fmla="*/ 156 w 555"/>
                <a:gd name="T3" fmla="*/ 194 h 194"/>
                <a:gd name="T4" fmla="*/ 189 w 555"/>
                <a:gd name="T5" fmla="*/ 116 h 194"/>
                <a:gd name="T6" fmla="*/ 343 w 555"/>
                <a:gd name="T7" fmla="*/ 116 h 194"/>
                <a:gd name="T8" fmla="*/ 310 w 555"/>
                <a:gd name="T9" fmla="*/ 194 h 194"/>
                <a:gd name="T10" fmla="*/ 468 w 555"/>
                <a:gd name="T11" fmla="*/ 194 h 194"/>
                <a:gd name="T12" fmla="*/ 555 w 555"/>
                <a:gd name="T13" fmla="*/ 0 h 194"/>
                <a:gd name="T14" fmla="*/ 395 w 555"/>
                <a:gd name="T15" fmla="*/ 0 h 194"/>
                <a:gd name="T16" fmla="*/ 366 w 555"/>
                <a:gd name="T17" fmla="*/ 66 h 194"/>
                <a:gd name="T18" fmla="*/ 213 w 555"/>
                <a:gd name="T19" fmla="*/ 66 h 194"/>
                <a:gd name="T20" fmla="*/ 241 w 555"/>
                <a:gd name="T21" fmla="*/ 0 h 194"/>
                <a:gd name="T22" fmla="*/ 85 w 555"/>
                <a:gd name="T23" fmla="*/ 0 h 194"/>
                <a:gd name="T24" fmla="*/ 0 w 555"/>
                <a:gd name="T25" fmla="*/ 194 h 19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55" h="194">
                  <a:moveTo>
                    <a:pt x="0" y="194"/>
                  </a:moveTo>
                  <a:lnTo>
                    <a:pt x="156" y="194"/>
                  </a:lnTo>
                  <a:lnTo>
                    <a:pt x="189" y="116"/>
                  </a:lnTo>
                  <a:lnTo>
                    <a:pt x="343" y="116"/>
                  </a:lnTo>
                  <a:lnTo>
                    <a:pt x="310" y="194"/>
                  </a:lnTo>
                  <a:lnTo>
                    <a:pt x="468" y="194"/>
                  </a:lnTo>
                  <a:lnTo>
                    <a:pt x="555" y="0"/>
                  </a:lnTo>
                  <a:lnTo>
                    <a:pt x="395" y="0"/>
                  </a:lnTo>
                  <a:lnTo>
                    <a:pt x="366" y="66"/>
                  </a:lnTo>
                  <a:lnTo>
                    <a:pt x="213" y="66"/>
                  </a:lnTo>
                  <a:lnTo>
                    <a:pt x="241" y="0"/>
                  </a:lnTo>
                  <a:lnTo>
                    <a:pt x="85" y="0"/>
                  </a:lnTo>
                  <a:lnTo>
                    <a:pt x="0" y="194"/>
                  </a:lnTo>
                  <a:close/>
                </a:path>
              </a:pathLst>
            </a:custGeom>
            <a:solidFill>
              <a:srgbClr val="0052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218895" rtl="0" eaLnBrk="1" fontAlgn="base" latinLnBrk="0" hangingPunct="1">
                <a:lnSpc>
                  <a:spcPct val="100000"/>
                </a:lnSpc>
                <a:spcBef>
                  <a:spcPct val="0"/>
                </a:spcBef>
                <a:spcAft>
                  <a:spcPct val="0"/>
                </a:spcAft>
                <a:buClrTx/>
                <a:buSzTx/>
                <a:buFontTx/>
                <a:buNone/>
                <a:tabLst/>
                <a:defRPr/>
              </a:pPr>
              <a:endParaRPr kumimoji="0" lang="en-US" sz="3599" b="0" i="0" u="none" strike="noStrike" kern="1200" cap="none" spc="0" normalizeH="0" baseline="0" noProof="0" dirty="0">
                <a:ln>
                  <a:noFill/>
                </a:ln>
                <a:solidFill>
                  <a:srgbClr val="000000"/>
                </a:solidFill>
                <a:effectLst/>
                <a:uLnTx/>
                <a:uFillTx/>
                <a:latin typeface="Arial"/>
                <a:ea typeface="ＭＳ Ｐゴシック" pitchFamily="34" charset="-128"/>
                <a:cs typeface="+mn-cs"/>
              </a:endParaRPr>
            </a:p>
          </p:txBody>
        </p:sp>
        <p:sp>
          <p:nvSpPr>
            <p:cNvPr id="6" name="Freeform 17"/>
            <p:cNvSpPr>
              <a:spLocks/>
            </p:cNvSpPr>
            <p:nvPr userDrawn="1"/>
          </p:nvSpPr>
          <p:spPr bwMode="auto">
            <a:xfrm>
              <a:off x="5649" y="3949"/>
              <a:ext cx="524" cy="222"/>
            </a:xfrm>
            <a:custGeom>
              <a:avLst/>
              <a:gdLst>
                <a:gd name="T0" fmla="*/ 2147483647 w 222"/>
                <a:gd name="T1" fmla="*/ 2147483647 h 94"/>
                <a:gd name="T2" fmla="*/ 2147483647 w 222"/>
                <a:gd name="T3" fmla="*/ 2147483647 h 94"/>
                <a:gd name="T4" fmla="*/ 2147483647 w 222"/>
                <a:gd name="T5" fmla="*/ 2147483647 h 94"/>
                <a:gd name="T6" fmla="*/ 2147483647 w 222"/>
                <a:gd name="T7" fmla="*/ 2147483647 h 94"/>
                <a:gd name="T8" fmla="*/ 2147483647 w 222"/>
                <a:gd name="T9" fmla="*/ 2147483647 h 94"/>
                <a:gd name="T10" fmla="*/ 2147483647 w 222"/>
                <a:gd name="T11" fmla="*/ 2147483647 h 94"/>
                <a:gd name="T12" fmla="*/ 2147483647 w 222"/>
                <a:gd name="T13" fmla="*/ 2147483647 h 94"/>
                <a:gd name="T14" fmla="*/ 2147483647 w 222"/>
                <a:gd name="T15" fmla="*/ 2147483647 h 94"/>
                <a:gd name="T16" fmla="*/ 2147483647 w 222"/>
                <a:gd name="T17" fmla="*/ 2147483647 h 94"/>
                <a:gd name="T18" fmla="*/ 2147483647 w 222"/>
                <a:gd name="T19" fmla="*/ 2147483647 h 94"/>
                <a:gd name="T20" fmla="*/ 2147483647 w 222"/>
                <a:gd name="T21" fmla="*/ 2147483647 h 94"/>
                <a:gd name="T22" fmla="*/ 2147483647 w 222"/>
                <a:gd name="T23" fmla="*/ 2147483647 h 9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22" h="94">
                  <a:moveTo>
                    <a:pt x="159" y="35"/>
                  </a:moveTo>
                  <a:cubicBezTo>
                    <a:pt x="222" y="35"/>
                    <a:pt x="222" y="35"/>
                    <a:pt x="222" y="35"/>
                  </a:cubicBezTo>
                  <a:cubicBezTo>
                    <a:pt x="221" y="21"/>
                    <a:pt x="208" y="12"/>
                    <a:pt x="182" y="8"/>
                  </a:cubicBezTo>
                  <a:cubicBezTo>
                    <a:pt x="130" y="0"/>
                    <a:pt x="74" y="3"/>
                    <a:pt x="34" y="25"/>
                  </a:cubicBezTo>
                  <a:cubicBezTo>
                    <a:pt x="2" y="43"/>
                    <a:pt x="0" y="69"/>
                    <a:pt x="31" y="82"/>
                  </a:cubicBezTo>
                  <a:cubicBezTo>
                    <a:pt x="58" y="93"/>
                    <a:pt x="113" y="94"/>
                    <a:pt x="153" y="87"/>
                  </a:cubicBezTo>
                  <a:cubicBezTo>
                    <a:pt x="179" y="83"/>
                    <a:pt x="198" y="74"/>
                    <a:pt x="209" y="62"/>
                  </a:cubicBezTo>
                  <a:cubicBezTo>
                    <a:pt x="145" y="62"/>
                    <a:pt x="145" y="62"/>
                    <a:pt x="145" y="62"/>
                  </a:cubicBezTo>
                  <a:cubicBezTo>
                    <a:pt x="137" y="68"/>
                    <a:pt x="126" y="71"/>
                    <a:pt x="113" y="72"/>
                  </a:cubicBezTo>
                  <a:cubicBezTo>
                    <a:pt x="77" y="72"/>
                    <a:pt x="72" y="61"/>
                    <a:pt x="79" y="48"/>
                  </a:cubicBezTo>
                  <a:cubicBezTo>
                    <a:pt x="86" y="34"/>
                    <a:pt x="102" y="25"/>
                    <a:pt x="126" y="25"/>
                  </a:cubicBezTo>
                  <a:cubicBezTo>
                    <a:pt x="145" y="24"/>
                    <a:pt x="154" y="28"/>
                    <a:pt x="159" y="35"/>
                  </a:cubicBezTo>
                  <a:close/>
                </a:path>
              </a:pathLst>
            </a:custGeom>
            <a:solidFill>
              <a:srgbClr val="0052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218895" rtl="0" eaLnBrk="1" fontAlgn="base" latinLnBrk="0" hangingPunct="1">
                <a:lnSpc>
                  <a:spcPct val="100000"/>
                </a:lnSpc>
                <a:spcBef>
                  <a:spcPct val="0"/>
                </a:spcBef>
                <a:spcAft>
                  <a:spcPct val="0"/>
                </a:spcAft>
                <a:buClrTx/>
                <a:buSzTx/>
                <a:buFontTx/>
                <a:buNone/>
                <a:tabLst/>
                <a:defRPr/>
              </a:pPr>
              <a:endParaRPr kumimoji="0" lang="en-US" sz="3599" b="0" i="0" u="none" strike="noStrike" kern="1200" cap="none" spc="0" normalizeH="0" baseline="0" noProof="0" dirty="0">
                <a:ln>
                  <a:noFill/>
                </a:ln>
                <a:solidFill>
                  <a:srgbClr val="000000"/>
                </a:solidFill>
                <a:effectLst/>
                <a:uLnTx/>
                <a:uFillTx/>
                <a:latin typeface="Arial"/>
                <a:ea typeface="ＭＳ Ｐゴシック" pitchFamily="34" charset="-128"/>
                <a:cs typeface="+mn-cs"/>
              </a:endParaRPr>
            </a:p>
          </p:txBody>
        </p:sp>
        <p:sp>
          <p:nvSpPr>
            <p:cNvPr id="7" name="Freeform 18"/>
            <p:cNvSpPr>
              <a:spLocks/>
            </p:cNvSpPr>
            <p:nvPr userDrawn="1"/>
          </p:nvSpPr>
          <p:spPr bwMode="auto">
            <a:xfrm>
              <a:off x="6162" y="3965"/>
              <a:ext cx="403" cy="194"/>
            </a:xfrm>
            <a:custGeom>
              <a:avLst/>
              <a:gdLst>
                <a:gd name="T0" fmla="*/ 248 w 403"/>
                <a:gd name="T1" fmla="*/ 0 h 194"/>
                <a:gd name="T2" fmla="*/ 181 w 403"/>
                <a:gd name="T3" fmla="*/ 146 h 194"/>
                <a:gd name="T4" fmla="*/ 403 w 403"/>
                <a:gd name="T5" fmla="*/ 146 h 194"/>
                <a:gd name="T6" fmla="*/ 385 w 403"/>
                <a:gd name="T7" fmla="*/ 194 h 194"/>
                <a:gd name="T8" fmla="*/ 0 w 403"/>
                <a:gd name="T9" fmla="*/ 194 h 194"/>
                <a:gd name="T10" fmla="*/ 87 w 403"/>
                <a:gd name="T11" fmla="*/ 0 h 194"/>
                <a:gd name="T12" fmla="*/ 248 w 403"/>
                <a:gd name="T13" fmla="*/ 0 h 19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03" h="194">
                  <a:moveTo>
                    <a:pt x="248" y="0"/>
                  </a:moveTo>
                  <a:lnTo>
                    <a:pt x="181" y="146"/>
                  </a:lnTo>
                  <a:lnTo>
                    <a:pt x="403" y="146"/>
                  </a:lnTo>
                  <a:lnTo>
                    <a:pt x="385" y="194"/>
                  </a:lnTo>
                  <a:lnTo>
                    <a:pt x="0" y="194"/>
                  </a:lnTo>
                  <a:lnTo>
                    <a:pt x="87" y="0"/>
                  </a:lnTo>
                  <a:lnTo>
                    <a:pt x="248" y="0"/>
                  </a:lnTo>
                  <a:close/>
                </a:path>
              </a:pathLst>
            </a:custGeom>
            <a:solidFill>
              <a:srgbClr val="0052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218895" rtl="0" eaLnBrk="1" fontAlgn="base" latinLnBrk="0" hangingPunct="1">
                <a:lnSpc>
                  <a:spcPct val="100000"/>
                </a:lnSpc>
                <a:spcBef>
                  <a:spcPct val="0"/>
                </a:spcBef>
                <a:spcAft>
                  <a:spcPct val="0"/>
                </a:spcAft>
                <a:buClrTx/>
                <a:buSzTx/>
                <a:buFontTx/>
                <a:buNone/>
                <a:tabLst/>
                <a:defRPr/>
              </a:pPr>
              <a:endParaRPr kumimoji="0" lang="en-US" sz="3599" b="0" i="0" u="none" strike="noStrike" kern="1200" cap="none" spc="0" normalizeH="0" baseline="0" noProof="0" dirty="0">
                <a:ln>
                  <a:noFill/>
                </a:ln>
                <a:solidFill>
                  <a:srgbClr val="000000"/>
                </a:solidFill>
                <a:effectLst/>
                <a:uLnTx/>
                <a:uFillTx/>
                <a:latin typeface="Arial"/>
                <a:ea typeface="ＭＳ Ｐゴシック" pitchFamily="34" charset="-128"/>
                <a:cs typeface="+mn-cs"/>
              </a:endParaRPr>
            </a:p>
          </p:txBody>
        </p:sp>
      </p:grpSp>
      <p:pic>
        <p:nvPicPr>
          <p:cNvPr id="10" name="Picture 9"/>
          <p:cNvPicPr/>
          <p:nvPr userDrawn="1"/>
        </p:nvPicPr>
        <p:blipFill>
          <a:blip r:embed="rId2" cstate="print">
            <a:extLst>
              <a:ext uri="{28A0092B-C50C-407E-A947-70E740481C1C}">
                <a14:useLocalDpi xmlns:a14="http://schemas.microsoft.com/office/drawing/2010/main" val="0"/>
              </a:ext>
            </a:extLst>
          </a:blip>
          <a:srcRect b="29465"/>
          <a:stretch>
            <a:fillRect/>
          </a:stretch>
        </p:blipFill>
        <p:spPr bwMode="auto">
          <a:xfrm>
            <a:off x="-1" y="-4482"/>
            <a:ext cx="12188826" cy="4836307"/>
          </a:xfrm>
          <a:prstGeom prst="rect">
            <a:avLst/>
          </a:prstGeom>
          <a:noFill/>
          <a:ln>
            <a:noFill/>
          </a:ln>
          <a:extLst/>
        </p:spPr>
      </p:pic>
    </p:spTree>
    <p:extLst>
      <p:ext uri="{BB962C8B-B14F-4D97-AF65-F5344CB8AC3E}">
        <p14:creationId xmlns:p14="http://schemas.microsoft.com/office/powerpoint/2010/main" val="252773955"/>
      </p:ext>
    </p:extLst>
  </p:cSld>
  <p:clrMapOvr>
    <a:masterClrMapping/>
  </p:clrMapOvr>
  <mc:AlternateContent xmlns:mc="http://schemas.openxmlformats.org/markup-compatibility/2006" xmlns:p14="http://schemas.microsoft.com/office/powerpoint/2010/main">
    <mc:Choice Requires="p14">
      <p:transition p14:dur="250">
        <p:push dir="u"/>
      </p:transition>
    </mc:Choice>
    <mc:Fallback xmlns="">
      <p:transition>
        <p:push dir="u"/>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792997310"/>
      </p:ext>
    </p:extLst>
  </p:cSld>
  <p:clrMapOvr>
    <a:masterClrMapping/>
  </p:clrMapOvr>
  <mc:AlternateContent xmlns:mc="http://schemas.openxmlformats.org/markup-compatibility/2006" xmlns:p14="http://schemas.microsoft.com/office/powerpoint/2010/main">
    <mc:Choice Requires="p14">
      <p:transition p14:dur="250">
        <p:push dir="u"/>
      </p:transition>
    </mc:Choice>
    <mc:Fallback xmlns="">
      <p:transition>
        <p:push dir="u"/>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273239449"/>
      </p:ext>
    </p:extLst>
  </p:cSld>
  <p:clrMapOvr>
    <a:masterClrMapping/>
  </p:clrMapOvr>
  <mc:AlternateContent xmlns:mc="http://schemas.openxmlformats.org/markup-compatibility/2006" xmlns:p14="http://schemas.microsoft.com/office/powerpoint/2010/main">
    <mc:Choice Requires="p14">
      <p:transition p14:dur="250">
        <p:push dir="u"/>
      </p:transition>
    </mc:Choice>
    <mc:Fallback xmlns="">
      <p:transition>
        <p:push dir="u"/>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Fact File Slide">
    <p:spTree>
      <p:nvGrpSpPr>
        <p:cNvPr id="1" name=""/>
        <p:cNvGrpSpPr/>
        <p:nvPr/>
      </p:nvGrpSpPr>
      <p:grpSpPr>
        <a:xfrm>
          <a:off x="0" y="0"/>
          <a:ext cx="0" cy="0"/>
          <a:chOff x="0" y="0"/>
          <a:chExt cx="0" cy="0"/>
        </a:xfrm>
      </p:grpSpPr>
      <p:sp>
        <p:nvSpPr>
          <p:cNvPr id="3" name="Freeform 74"/>
          <p:cNvSpPr>
            <a:spLocks/>
          </p:cNvSpPr>
          <p:nvPr userDrawn="1"/>
        </p:nvSpPr>
        <p:spPr bwMode="auto">
          <a:xfrm>
            <a:off x="5389749" y="5999165"/>
            <a:ext cx="249702" cy="149225"/>
          </a:xfrm>
          <a:custGeom>
            <a:avLst/>
            <a:gdLst>
              <a:gd name="T0" fmla="*/ 2147483647 w 60"/>
              <a:gd name="T1" fmla="*/ 0 h 47"/>
              <a:gd name="T2" fmla="*/ 2147483647 w 60"/>
              <a:gd name="T3" fmla="*/ 2147483647 h 47"/>
              <a:gd name="T4" fmla="*/ 2147483647 w 60"/>
              <a:gd name="T5" fmla="*/ 2147483647 h 47"/>
              <a:gd name="T6" fmla="*/ 2147483647 w 60"/>
              <a:gd name="T7" fmla="*/ 2147483647 h 47"/>
              <a:gd name="T8" fmla="*/ 2147483647 w 60"/>
              <a:gd name="T9" fmla="*/ 2147483647 h 47"/>
              <a:gd name="T10" fmla="*/ 2147483647 w 60"/>
              <a:gd name="T11" fmla="*/ 2147483647 h 47"/>
              <a:gd name="T12" fmla="*/ 2147483647 w 60"/>
              <a:gd name="T13" fmla="*/ 2147483647 h 47"/>
              <a:gd name="T14" fmla="*/ 2147483647 w 60"/>
              <a:gd name="T15" fmla="*/ 2147483647 h 47"/>
              <a:gd name="T16" fmla="*/ 2147483647 w 60"/>
              <a:gd name="T17" fmla="*/ 2147483647 h 47"/>
              <a:gd name="T18" fmla="*/ 0 w 60"/>
              <a:gd name="T19" fmla="*/ 0 h 47"/>
              <a:gd name="T20" fmla="*/ 2147483647 w 60"/>
              <a:gd name="T21" fmla="*/ 0 h 47"/>
              <a:gd name="T22" fmla="*/ 2147483647 w 60"/>
              <a:gd name="T23" fmla="*/ 2147483647 h 47"/>
              <a:gd name="T24" fmla="*/ 2147483647 w 60"/>
              <a:gd name="T25" fmla="*/ 2147483647 h 47"/>
              <a:gd name="T26" fmla="*/ 2147483647 w 60"/>
              <a:gd name="T27" fmla="*/ 2147483647 h 47"/>
              <a:gd name="T28" fmla="*/ 2147483647 w 60"/>
              <a:gd name="T29" fmla="*/ 2147483647 h 47"/>
              <a:gd name="T30" fmla="*/ 2147483647 w 60"/>
              <a:gd name="T31" fmla="*/ 2147483647 h 47"/>
              <a:gd name="T32" fmla="*/ 2147483647 w 60"/>
              <a:gd name="T33" fmla="*/ 2147483647 h 47"/>
              <a:gd name="T34" fmla="*/ 2147483647 w 60"/>
              <a:gd name="T35" fmla="*/ 2147483647 h 47"/>
              <a:gd name="T36" fmla="*/ 2147483647 w 60"/>
              <a:gd name="T37" fmla="*/ 2147483647 h 47"/>
              <a:gd name="T38" fmla="*/ 2147483647 w 60"/>
              <a:gd name="T39" fmla="*/ 2147483647 h 47"/>
              <a:gd name="T40" fmla="*/ 2147483647 w 60"/>
              <a:gd name="T41" fmla="*/ 2147483647 h 47"/>
              <a:gd name="T42" fmla="*/ 2147483647 w 60"/>
              <a:gd name="T43" fmla="*/ 0 h 47"/>
              <a:gd name="T44" fmla="*/ 2147483647 w 60"/>
              <a:gd name="T45" fmla="*/ 0 h 4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60" h="47">
                <a:moveTo>
                  <a:pt x="60" y="0"/>
                </a:moveTo>
                <a:cubicBezTo>
                  <a:pt x="46" y="47"/>
                  <a:pt x="46" y="47"/>
                  <a:pt x="46" y="47"/>
                </a:cubicBezTo>
                <a:cubicBezTo>
                  <a:pt x="39" y="47"/>
                  <a:pt x="39" y="47"/>
                  <a:pt x="39" y="47"/>
                </a:cubicBezTo>
                <a:cubicBezTo>
                  <a:pt x="32" y="23"/>
                  <a:pt x="32" y="23"/>
                  <a:pt x="32" y="23"/>
                </a:cubicBezTo>
                <a:cubicBezTo>
                  <a:pt x="30" y="17"/>
                  <a:pt x="30" y="14"/>
                  <a:pt x="30" y="14"/>
                </a:cubicBezTo>
                <a:cubicBezTo>
                  <a:pt x="30" y="14"/>
                  <a:pt x="30" y="14"/>
                  <a:pt x="30" y="14"/>
                </a:cubicBezTo>
                <a:cubicBezTo>
                  <a:pt x="30" y="14"/>
                  <a:pt x="29" y="17"/>
                  <a:pt x="28" y="23"/>
                </a:cubicBezTo>
                <a:cubicBezTo>
                  <a:pt x="21" y="47"/>
                  <a:pt x="21" y="47"/>
                  <a:pt x="21" y="47"/>
                </a:cubicBezTo>
                <a:cubicBezTo>
                  <a:pt x="14" y="47"/>
                  <a:pt x="14" y="47"/>
                  <a:pt x="14" y="47"/>
                </a:cubicBezTo>
                <a:cubicBezTo>
                  <a:pt x="0" y="0"/>
                  <a:pt x="0" y="0"/>
                  <a:pt x="0" y="0"/>
                </a:cubicBezTo>
                <a:cubicBezTo>
                  <a:pt x="8" y="0"/>
                  <a:pt x="8" y="0"/>
                  <a:pt x="8" y="0"/>
                </a:cubicBezTo>
                <a:cubicBezTo>
                  <a:pt x="16" y="28"/>
                  <a:pt x="16" y="28"/>
                  <a:pt x="16" y="28"/>
                </a:cubicBezTo>
                <a:cubicBezTo>
                  <a:pt x="17" y="32"/>
                  <a:pt x="17" y="36"/>
                  <a:pt x="17" y="36"/>
                </a:cubicBezTo>
                <a:cubicBezTo>
                  <a:pt x="17" y="36"/>
                  <a:pt x="17" y="36"/>
                  <a:pt x="17" y="36"/>
                </a:cubicBezTo>
                <a:cubicBezTo>
                  <a:pt x="17" y="36"/>
                  <a:pt x="18" y="32"/>
                  <a:pt x="19" y="28"/>
                </a:cubicBezTo>
                <a:cubicBezTo>
                  <a:pt x="27" y="5"/>
                  <a:pt x="27" y="5"/>
                  <a:pt x="27" y="5"/>
                </a:cubicBezTo>
                <a:cubicBezTo>
                  <a:pt x="33" y="5"/>
                  <a:pt x="33" y="5"/>
                  <a:pt x="33" y="5"/>
                </a:cubicBezTo>
                <a:cubicBezTo>
                  <a:pt x="40" y="28"/>
                  <a:pt x="40" y="28"/>
                  <a:pt x="40" y="28"/>
                </a:cubicBezTo>
                <a:cubicBezTo>
                  <a:pt x="42" y="32"/>
                  <a:pt x="42" y="36"/>
                  <a:pt x="42" y="36"/>
                </a:cubicBezTo>
                <a:cubicBezTo>
                  <a:pt x="42" y="36"/>
                  <a:pt x="42" y="36"/>
                  <a:pt x="42" y="36"/>
                </a:cubicBezTo>
                <a:cubicBezTo>
                  <a:pt x="42" y="36"/>
                  <a:pt x="43" y="32"/>
                  <a:pt x="44" y="28"/>
                </a:cubicBezTo>
                <a:cubicBezTo>
                  <a:pt x="52" y="0"/>
                  <a:pt x="52" y="0"/>
                  <a:pt x="52" y="0"/>
                </a:cubicBezTo>
                <a:lnTo>
                  <a:pt x="6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218895" rtl="0" eaLnBrk="1" fontAlgn="base" latinLnBrk="0" hangingPunct="1">
              <a:lnSpc>
                <a:spcPct val="100000"/>
              </a:lnSpc>
              <a:spcBef>
                <a:spcPct val="0"/>
              </a:spcBef>
              <a:spcAft>
                <a:spcPct val="0"/>
              </a:spcAft>
              <a:buClrTx/>
              <a:buSzTx/>
              <a:buFontTx/>
              <a:buNone/>
              <a:tabLst/>
              <a:defRPr/>
            </a:pPr>
            <a:endParaRPr kumimoji="0" lang="en-US" sz="3599" b="0" i="0" u="none" strike="noStrike" kern="1200" cap="none" spc="0" normalizeH="0" baseline="0" noProof="0" dirty="0">
              <a:ln>
                <a:noFill/>
              </a:ln>
              <a:solidFill>
                <a:srgbClr val="000000"/>
              </a:solidFill>
              <a:effectLst/>
              <a:uLnTx/>
              <a:uFillTx/>
              <a:latin typeface="Arial"/>
              <a:ea typeface="ＭＳ Ｐゴシック" pitchFamily="34" charset="-128"/>
              <a:cs typeface="+mn-cs"/>
            </a:endParaRPr>
          </a:p>
        </p:txBody>
      </p:sp>
      <p:sp>
        <p:nvSpPr>
          <p:cNvPr id="4" name="Freeform 75"/>
          <p:cNvSpPr>
            <a:spLocks noEditPoints="1"/>
          </p:cNvSpPr>
          <p:nvPr userDrawn="1"/>
        </p:nvSpPr>
        <p:spPr bwMode="auto">
          <a:xfrm>
            <a:off x="5624637" y="5999165"/>
            <a:ext cx="181986" cy="149225"/>
          </a:xfrm>
          <a:custGeom>
            <a:avLst/>
            <a:gdLst>
              <a:gd name="T0" fmla="*/ 2147483647 w 43"/>
              <a:gd name="T1" fmla="*/ 2147483647 h 47"/>
              <a:gd name="T2" fmla="*/ 2147483647 w 43"/>
              <a:gd name="T3" fmla="*/ 2147483647 h 47"/>
              <a:gd name="T4" fmla="*/ 2147483647 w 43"/>
              <a:gd name="T5" fmla="*/ 2147483647 h 47"/>
              <a:gd name="T6" fmla="*/ 0 w 43"/>
              <a:gd name="T7" fmla="*/ 2147483647 h 47"/>
              <a:gd name="T8" fmla="*/ 2147483647 w 43"/>
              <a:gd name="T9" fmla="*/ 0 h 47"/>
              <a:gd name="T10" fmla="*/ 2147483647 w 43"/>
              <a:gd name="T11" fmla="*/ 0 h 47"/>
              <a:gd name="T12" fmla="*/ 2147483647 w 43"/>
              <a:gd name="T13" fmla="*/ 2147483647 h 47"/>
              <a:gd name="T14" fmla="*/ 2147483647 w 43"/>
              <a:gd name="T15" fmla="*/ 2147483647 h 47"/>
              <a:gd name="T16" fmla="*/ 2147483647 w 43"/>
              <a:gd name="T17" fmla="*/ 2147483647 h 47"/>
              <a:gd name="T18" fmla="*/ 2147483647 w 43"/>
              <a:gd name="T19" fmla="*/ 2147483647 h 47"/>
              <a:gd name="T20" fmla="*/ 2147483647 w 43"/>
              <a:gd name="T21" fmla="*/ 2147483647 h 47"/>
              <a:gd name="T22" fmla="*/ 2147483647 w 43"/>
              <a:gd name="T23" fmla="*/ 2147483647 h 47"/>
              <a:gd name="T24" fmla="*/ 2147483647 w 43"/>
              <a:gd name="T25" fmla="*/ 2147483647 h 47"/>
              <a:gd name="T26" fmla="*/ 2147483647 w 43"/>
              <a:gd name="T27" fmla="*/ 2147483647 h 47"/>
              <a:gd name="T28" fmla="*/ 2147483647 w 43"/>
              <a:gd name="T29" fmla="*/ 2147483647 h 47"/>
              <a:gd name="T30" fmla="*/ 2147483647 w 43"/>
              <a:gd name="T31" fmla="*/ 2147483647 h 4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43" h="47">
                <a:moveTo>
                  <a:pt x="32" y="36"/>
                </a:moveTo>
                <a:cubicBezTo>
                  <a:pt x="12" y="36"/>
                  <a:pt x="12" y="36"/>
                  <a:pt x="12" y="36"/>
                </a:cubicBezTo>
                <a:cubicBezTo>
                  <a:pt x="8" y="47"/>
                  <a:pt x="8" y="47"/>
                  <a:pt x="8" y="47"/>
                </a:cubicBezTo>
                <a:cubicBezTo>
                  <a:pt x="0" y="47"/>
                  <a:pt x="0" y="47"/>
                  <a:pt x="0" y="47"/>
                </a:cubicBezTo>
                <a:cubicBezTo>
                  <a:pt x="18" y="0"/>
                  <a:pt x="18" y="0"/>
                  <a:pt x="18" y="0"/>
                </a:cubicBezTo>
                <a:cubicBezTo>
                  <a:pt x="25" y="0"/>
                  <a:pt x="25" y="0"/>
                  <a:pt x="25" y="0"/>
                </a:cubicBezTo>
                <a:cubicBezTo>
                  <a:pt x="43" y="47"/>
                  <a:pt x="43" y="47"/>
                  <a:pt x="43" y="47"/>
                </a:cubicBezTo>
                <a:cubicBezTo>
                  <a:pt x="35" y="47"/>
                  <a:pt x="35" y="47"/>
                  <a:pt x="35" y="47"/>
                </a:cubicBezTo>
                <a:lnTo>
                  <a:pt x="32" y="36"/>
                </a:lnTo>
                <a:close/>
                <a:moveTo>
                  <a:pt x="29" y="29"/>
                </a:moveTo>
                <a:cubicBezTo>
                  <a:pt x="24" y="14"/>
                  <a:pt x="24" y="14"/>
                  <a:pt x="24" y="14"/>
                </a:cubicBezTo>
                <a:cubicBezTo>
                  <a:pt x="23" y="11"/>
                  <a:pt x="22" y="8"/>
                  <a:pt x="22" y="8"/>
                </a:cubicBezTo>
                <a:cubicBezTo>
                  <a:pt x="22" y="8"/>
                  <a:pt x="22" y="8"/>
                  <a:pt x="22" y="8"/>
                </a:cubicBezTo>
                <a:cubicBezTo>
                  <a:pt x="22" y="8"/>
                  <a:pt x="21" y="11"/>
                  <a:pt x="20" y="14"/>
                </a:cubicBezTo>
                <a:cubicBezTo>
                  <a:pt x="14" y="29"/>
                  <a:pt x="14" y="29"/>
                  <a:pt x="14" y="29"/>
                </a:cubicBezTo>
                <a:lnTo>
                  <a:pt x="29" y="2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218895" rtl="0" eaLnBrk="1" fontAlgn="base" latinLnBrk="0" hangingPunct="1">
              <a:lnSpc>
                <a:spcPct val="100000"/>
              </a:lnSpc>
              <a:spcBef>
                <a:spcPct val="0"/>
              </a:spcBef>
              <a:spcAft>
                <a:spcPct val="0"/>
              </a:spcAft>
              <a:buClrTx/>
              <a:buSzTx/>
              <a:buFontTx/>
              <a:buNone/>
              <a:tabLst/>
              <a:defRPr/>
            </a:pPr>
            <a:endParaRPr kumimoji="0" lang="en-US" sz="3599" b="0" i="0" u="none" strike="noStrike" kern="1200" cap="none" spc="0" normalizeH="0" baseline="0" noProof="0" dirty="0">
              <a:ln>
                <a:noFill/>
              </a:ln>
              <a:solidFill>
                <a:srgbClr val="000000"/>
              </a:solidFill>
              <a:effectLst/>
              <a:uLnTx/>
              <a:uFillTx/>
              <a:latin typeface="Arial"/>
              <a:ea typeface="ＭＳ Ｐゴシック" pitchFamily="34" charset="-128"/>
              <a:cs typeface="+mn-cs"/>
            </a:endParaRPr>
          </a:p>
        </p:txBody>
      </p:sp>
      <p:sp>
        <p:nvSpPr>
          <p:cNvPr id="5" name="Freeform 76"/>
          <p:cNvSpPr>
            <a:spLocks/>
          </p:cNvSpPr>
          <p:nvPr userDrawn="1"/>
        </p:nvSpPr>
        <p:spPr bwMode="auto">
          <a:xfrm>
            <a:off x="5793924" y="5999165"/>
            <a:ext cx="146013" cy="149225"/>
          </a:xfrm>
          <a:custGeom>
            <a:avLst/>
            <a:gdLst>
              <a:gd name="T0" fmla="*/ 2147483647 w 82"/>
              <a:gd name="T1" fmla="*/ 0 h 111"/>
              <a:gd name="T2" fmla="*/ 2147483647 w 82"/>
              <a:gd name="T3" fmla="*/ 2147483647 h 111"/>
              <a:gd name="T4" fmla="*/ 2147483647 w 82"/>
              <a:gd name="T5" fmla="*/ 2147483647 h 111"/>
              <a:gd name="T6" fmla="*/ 2147483647 w 82"/>
              <a:gd name="T7" fmla="*/ 2147483647 h 111"/>
              <a:gd name="T8" fmla="*/ 2147483647 w 82"/>
              <a:gd name="T9" fmla="*/ 2147483647 h 111"/>
              <a:gd name="T10" fmla="*/ 2147483647 w 82"/>
              <a:gd name="T11" fmla="*/ 2147483647 h 111"/>
              <a:gd name="T12" fmla="*/ 0 w 82"/>
              <a:gd name="T13" fmla="*/ 2147483647 h 111"/>
              <a:gd name="T14" fmla="*/ 0 w 82"/>
              <a:gd name="T15" fmla="*/ 0 h 111"/>
              <a:gd name="T16" fmla="*/ 2147483647 w 82"/>
              <a:gd name="T17" fmla="*/ 0 h 11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82" h="111">
                <a:moveTo>
                  <a:pt x="82" y="0"/>
                </a:moveTo>
                <a:lnTo>
                  <a:pt x="82" y="14"/>
                </a:lnTo>
                <a:lnTo>
                  <a:pt x="49" y="14"/>
                </a:lnTo>
                <a:lnTo>
                  <a:pt x="49" y="111"/>
                </a:lnTo>
                <a:lnTo>
                  <a:pt x="33" y="111"/>
                </a:lnTo>
                <a:lnTo>
                  <a:pt x="33" y="14"/>
                </a:lnTo>
                <a:lnTo>
                  <a:pt x="0" y="14"/>
                </a:lnTo>
                <a:lnTo>
                  <a:pt x="0" y="0"/>
                </a:lnTo>
                <a:lnTo>
                  <a:pt x="8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218895" rtl="0" eaLnBrk="1" fontAlgn="base" latinLnBrk="0" hangingPunct="1">
              <a:lnSpc>
                <a:spcPct val="100000"/>
              </a:lnSpc>
              <a:spcBef>
                <a:spcPct val="0"/>
              </a:spcBef>
              <a:spcAft>
                <a:spcPct val="0"/>
              </a:spcAft>
              <a:buClrTx/>
              <a:buSzTx/>
              <a:buFontTx/>
              <a:buNone/>
              <a:tabLst/>
              <a:defRPr/>
            </a:pPr>
            <a:endParaRPr kumimoji="0" lang="en-US" sz="3599" b="0" i="0" u="none" strike="noStrike" kern="1200" cap="none" spc="0" normalizeH="0" baseline="0" noProof="0" dirty="0">
              <a:ln>
                <a:noFill/>
              </a:ln>
              <a:solidFill>
                <a:srgbClr val="000000"/>
              </a:solidFill>
              <a:effectLst/>
              <a:uLnTx/>
              <a:uFillTx/>
              <a:latin typeface="Arial"/>
              <a:ea typeface="ＭＳ Ｐゴシック" pitchFamily="34" charset="-128"/>
              <a:cs typeface="+mn-cs"/>
            </a:endParaRPr>
          </a:p>
        </p:txBody>
      </p:sp>
      <p:sp>
        <p:nvSpPr>
          <p:cNvPr id="6" name="Freeform 77"/>
          <p:cNvSpPr>
            <a:spLocks/>
          </p:cNvSpPr>
          <p:nvPr userDrawn="1"/>
        </p:nvSpPr>
        <p:spPr bwMode="auto">
          <a:xfrm>
            <a:off x="5948401" y="5995989"/>
            <a:ext cx="175637" cy="153987"/>
          </a:xfrm>
          <a:custGeom>
            <a:avLst/>
            <a:gdLst>
              <a:gd name="T0" fmla="*/ 2147483647 w 42"/>
              <a:gd name="T1" fmla="*/ 2147483647 h 49"/>
              <a:gd name="T2" fmla="*/ 2147483647 w 42"/>
              <a:gd name="T3" fmla="*/ 2147483647 h 49"/>
              <a:gd name="T4" fmla="*/ 2147483647 w 42"/>
              <a:gd name="T5" fmla="*/ 2147483647 h 49"/>
              <a:gd name="T6" fmla="*/ 2147483647 w 42"/>
              <a:gd name="T7" fmla="*/ 2147483647 h 49"/>
              <a:gd name="T8" fmla="*/ 2147483647 w 42"/>
              <a:gd name="T9" fmla="*/ 2147483647 h 49"/>
              <a:gd name="T10" fmla="*/ 2147483647 w 42"/>
              <a:gd name="T11" fmla="*/ 2147483647 h 49"/>
              <a:gd name="T12" fmla="*/ 2147483647 w 42"/>
              <a:gd name="T13" fmla="*/ 2147483647 h 49"/>
              <a:gd name="T14" fmla="*/ 0 w 42"/>
              <a:gd name="T15" fmla="*/ 2147483647 h 49"/>
              <a:gd name="T16" fmla="*/ 2147483647 w 42"/>
              <a:gd name="T17" fmla="*/ 0 h 49"/>
              <a:gd name="T18" fmla="*/ 2147483647 w 42"/>
              <a:gd name="T19" fmla="*/ 2147483647 h 49"/>
              <a:gd name="T20" fmla="*/ 2147483647 w 42"/>
              <a:gd name="T21" fmla="*/ 2147483647 h 4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42" h="49">
                <a:moveTo>
                  <a:pt x="34" y="14"/>
                </a:moveTo>
                <a:cubicBezTo>
                  <a:pt x="32" y="9"/>
                  <a:pt x="27" y="7"/>
                  <a:pt x="22" y="7"/>
                </a:cubicBezTo>
                <a:cubicBezTo>
                  <a:pt x="14" y="7"/>
                  <a:pt x="8" y="13"/>
                  <a:pt x="8" y="24"/>
                </a:cubicBezTo>
                <a:cubicBezTo>
                  <a:pt x="8" y="35"/>
                  <a:pt x="14" y="41"/>
                  <a:pt x="22" y="41"/>
                </a:cubicBezTo>
                <a:cubicBezTo>
                  <a:pt x="28" y="41"/>
                  <a:pt x="33" y="38"/>
                  <a:pt x="35" y="33"/>
                </a:cubicBezTo>
                <a:cubicBezTo>
                  <a:pt x="42" y="35"/>
                  <a:pt x="42" y="35"/>
                  <a:pt x="42" y="35"/>
                </a:cubicBezTo>
                <a:cubicBezTo>
                  <a:pt x="39" y="43"/>
                  <a:pt x="31" y="49"/>
                  <a:pt x="22" y="49"/>
                </a:cubicBezTo>
                <a:cubicBezTo>
                  <a:pt x="10" y="49"/>
                  <a:pt x="0" y="39"/>
                  <a:pt x="0" y="24"/>
                </a:cubicBezTo>
                <a:cubicBezTo>
                  <a:pt x="0" y="9"/>
                  <a:pt x="10" y="0"/>
                  <a:pt x="22" y="0"/>
                </a:cubicBezTo>
                <a:cubicBezTo>
                  <a:pt x="31" y="0"/>
                  <a:pt x="38" y="4"/>
                  <a:pt x="41" y="12"/>
                </a:cubicBezTo>
                <a:lnTo>
                  <a:pt x="34" y="14"/>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218895" rtl="0" eaLnBrk="1" fontAlgn="base" latinLnBrk="0" hangingPunct="1">
              <a:lnSpc>
                <a:spcPct val="100000"/>
              </a:lnSpc>
              <a:spcBef>
                <a:spcPct val="0"/>
              </a:spcBef>
              <a:spcAft>
                <a:spcPct val="0"/>
              </a:spcAft>
              <a:buClrTx/>
              <a:buSzTx/>
              <a:buFontTx/>
              <a:buNone/>
              <a:tabLst/>
              <a:defRPr/>
            </a:pPr>
            <a:endParaRPr kumimoji="0" lang="en-US" sz="3599" b="0" i="0" u="none" strike="noStrike" kern="1200" cap="none" spc="0" normalizeH="0" baseline="0" noProof="0" dirty="0">
              <a:ln>
                <a:noFill/>
              </a:ln>
              <a:solidFill>
                <a:srgbClr val="000000"/>
              </a:solidFill>
              <a:effectLst/>
              <a:uLnTx/>
              <a:uFillTx/>
              <a:latin typeface="Arial"/>
              <a:ea typeface="ＭＳ Ｐゴシック" pitchFamily="34" charset="-128"/>
              <a:cs typeface="+mn-cs"/>
            </a:endParaRPr>
          </a:p>
        </p:txBody>
      </p:sp>
      <p:sp>
        <p:nvSpPr>
          <p:cNvPr id="7" name="Freeform 78"/>
          <p:cNvSpPr>
            <a:spLocks/>
          </p:cNvSpPr>
          <p:nvPr userDrawn="1"/>
        </p:nvSpPr>
        <p:spPr bwMode="auto">
          <a:xfrm>
            <a:off x="6155783" y="5999165"/>
            <a:ext cx="146011" cy="149225"/>
          </a:xfrm>
          <a:custGeom>
            <a:avLst/>
            <a:gdLst>
              <a:gd name="T0" fmla="*/ 2147483647 w 82"/>
              <a:gd name="T1" fmla="*/ 0 h 111"/>
              <a:gd name="T2" fmla="*/ 2147483647 w 82"/>
              <a:gd name="T3" fmla="*/ 2147483647 h 111"/>
              <a:gd name="T4" fmla="*/ 2147483647 w 82"/>
              <a:gd name="T5" fmla="*/ 2147483647 h 111"/>
              <a:gd name="T6" fmla="*/ 2147483647 w 82"/>
              <a:gd name="T7" fmla="*/ 2147483647 h 111"/>
              <a:gd name="T8" fmla="*/ 2147483647 w 82"/>
              <a:gd name="T9" fmla="*/ 2147483647 h 111"/>
              <a:gd name="T10" fmla="*/ 2147483647 w 82"/>
              <a:gd name="T11" fmla="*/ 2147483647 h 111"/>
              <a:gd name="T12" fmla="*/ 0 w 82"/>
              <a:gd name="T13" fmla="*/ 2147483647 h 111"/>
              <a:gd name="T14" fmla="*/ 0 w 82"/>
              <a:gd name="T15" fmla="*/ 0 h 111"/>
              <a:gd name="T16" fmla="*/ 2147483647 w 82"/>
              <a:gd name="T17" fmla="*/ 0 h 111"/>
              <a:gd name="T18" fmla="*/ 2147483647 w 82"/>
              <a:gd name="T19" fmla="*/ 2147483647 h 111"/>
              <a:gd name="T20" fmla="*/ 2147483647 w 82"/>
              <a:gd name="T21" fmla="*/ 2147483647 h 111"/>
              <a:gd name="T22" fmla="*/ 2147483647 w 82"/>
              <a:gd name="T23" fmla="*/ 0 h 111"/>
              <a:gd name="T24" fmla="*/ 2147483647 w 82"/>
              <a:gd name="T25" fmla="*/ 0 h 11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2" h="111">
                <a:moveTo>
                  <a:pt x="82" y="0"/>
                </a:moveTo>
                <a:lnTo>
                  <a:pt x="82" y="111"/>
                </a:lnTo>
                <a:lnTo>
                  <a:pt x="64" y="111"/>
                </a:lnTo>
                <a:lnTo>
                  <a:pt x="64" y="61"/>
                </a:lnTo>
                <a:lnTo>
                  <a:pt x="16" y="61"/>
                </a:lnTo>
                <a:lnTo>
                  <a:pt x="16" y="111"/>
                </a:lnTo>
                <a:lnTo>
                  <a:pt x="0" y="111"/>
                </a:lnTo>
                <a:lnTo>
                  <a:pt x="0" y="0"/>
                </a:lnTo>
                <a:lnTo>
                  <a:pt x="16" y="0"/>
                </a:lnTo>
                <a:lnTo>
                  <a:pt x="16" y="45"/>
                </a:lnTo>
                <a:lnTo>
                  <a:pt x="64" y="45"/>
                </a:lnTo>
                <a:lnTo>
                  <a:pt x="64" y="0"/>
                </a:lnTo>
                <a:lnTo>
                  <a:pt x="8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218895" rtl="0" eaLnBrk="1" fontAlgn="base" latinLnBrk="0" hangingPunct="1">
              <a:lnSpc>
                <a:spcPct val="100000"/>
              </a:lnSpc>
              <a:spcBef>
                <a:spcPct val="0"/>
              </a:spcBef>
              <a:spcAft>
                <a:spcPct val="0"/>
              </a:spcAft>
              <a:buClrTx/>
              <a:buSzTx/>
              <a:buFontTx/>
              <a:buNone/>
              <a:tabLst/>
              <a:defRPr/>
            </a:pPr>
            <a:endParaRPr kumimoji="0" lang="en-US" sz="3599" b="0" i="0" u="none" strike="noStrike" kern="1200" cap="none" spc="0" normalizeH="0" baseline="0" noProof="0" dirty="0">
              <a:ln>
                <a:noFill/>
              </a:ln>
              <a:solidFill>
                <a:srgbClr val="000000"/>
              </a:solidFill>
              <a:effectLst/>
              <a:uLnTx/>
              <a:uFillTx/>
              <a:latin typeface="Arial"/>
              <a:ea typeface="ＭＳ Ｐゴシック" pitchFamily="34" charset="-128"/>
              <a:cs typeface="+mn-cs"/>
            </a:endParaRPr>
          </a:p>
        </p:txBody>
      </p:sp>
      <p:sp>
        <p:nvSpPr>
          <p:cNvPr id="8" name="Freeform 79"/>
          <p:cNvSpPr>
            <a:spLocks/>
          </p:cNvSpPr>
          <p:nvPr userDrawn="1"/>
        </p:nvSpPr>
        <p:spPr bwMode="auto">
          <a:xfrm>
            <a:off x="6392787" y="5999165"/>
            <a:ext cx="148128" cy="149225"/>
          </a:xfrm>
          <a:custGeom>
            <a:avLst/>
            <a:gdLst>
              <a:gd name="T0" fmla="*/ 2147483647 w 83"/>
              <a:gd name="T1" fmla="*/ 0 h 111"/>
              <a:gd name="T2" fmla="*/ 2147483647 w 83"/>
              <a:gd name="T3" fmla="*/ 2147483647 h 111"/>
              <a:gd name="T4" fmla="*/ 2147483647 w 83"/>
              <a:gd name="T5" fmla="*/ 2147483647 h 111"/>
              <a:gd name="T6" fmla="*/ 2147483647 w 83"/>
              <a:gd name="T7" fmla="*/ 2147483647 h 111"/>
              <a:gd name="T8" fmla="*/ 2147483647 w 83"/>
              <a:gd name="T9" fmla="*/ 2147483647 h 111"/>
              <a:gd name="T10" fmla="*/ 2147483647 w 83"/>
              <a:gd name="T11" fmla="*/ 2147483647 h 111"/>
              <a:gd name="T12" fmla="*/ 0 w 83"/>
              <a:gd name="T13" fmla="*/ 2147483647 h 111"/>
              <a:gd name="T14" fmla="*/ 0 w 83"/>
              <a:gd name="T15" fmla="*/ 0 h 111"/>
              <a:gd name="T16" fmla="*/ 2147483647 w 83"/>
              <a:gd name="T17" fmla="*/ 0 h 11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83" h="111">
                <a:moveTo>
                  <a:pt x="83" y="0"/>
                </a:moveTo>
                <a:lnTo>
                  <a:pt x="83" y="14"/>
                </a:lnTo>
                <a:lnTo>
                  <a:pt x="50" y="14"/>
                </a:lnTo>
                <a:lnTo>
                  <a:pt x="50" y="111"/>
                </a:lnTo>
                <a:lnTo>
                  <a:pt x="33" y="111"/>
                </a:lnTo>
                <a:lnTo>
                  <a:pt x="33" y="14"/>
                </a:lnTo>
                <a:lnTo>
                  <a:pt x="0" y="14"/>
                </a:lnTo>
                <a:lnTo>
                  <a:pt x="0" y="0"/>
                </a:lnTo>
                <a:lnTo>
                  <a:pt x="8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218895" rtl="0" eaLnBrk="1" fontAlgn="base" latinLnBrk="0" hangingPunct="1">
              <a:lnSpc>
                <a:spcPct val="100000"/>
              </a:lnSpc>
              <a:spcBef>
                <a:spcPct val="0"/>
              </a:spcBef>
              <a:spcAft>
                <a:spcPct val="0"/>
              </a:spcAft>
              <a:buClrTx/>
              <a:buSzTx/>
              <a:buFontTx/>
              <a:buNone/>
              <a:tabLst/>
              <a:defRPr/>
            </a:pPr>
            <a:endParaRPr kumimoji="0" lang="en-US" sz="3599" b="0" i="0" u="none" strike="noStrike" kern="1200" cap="none" spc="0" normalizeH="0" baseline="0" noProof="0" dirty="0">
              <a:ln>
                <a:noFill/>
              </a:ln>
              <a:solidFill>
                <a:srgbClr val="000000"/>
              </a:solidFill>
              <a:effectLst/>
              <a:uLnTx/>
              <a:uFillTx/>
              <a:latin typeface="Arial"/>
              <a:ea typeface="ＭＳ Ｐゴシック" pitchFamily="34" charset="-128"/>
              <a:cs typeface="+mn-cs"/>
            </a:endParaRPr>
          </a:p>
        </p:txBody>
      </p:sp>
      <p:sp>
        <p:nvSpPr>
          <p:cNvPr id="9" name="Freeform 80"/>
          <p:cNvSpPr>
            <a:spLocks/>
          </p:cNvSpPr>
          <p:nvPr userDrawn="1"/>
        </p:nvSpPr>
        <p:spPr bwMode="auto">
          <a:xfrm>
            <a:off x="6570540" y="5999165"/>
            <a:ext cx="146011" cy="149225"/>
          </a:xfrm>
          <a:custGeom>
            <a:avLst/>
            <a:gdLst>
              <a:gd name="T0" fmla="*/ 2147483647 w 82"/>
              <a:gd name="T1" fmla="*/ 0 h 111"/>
              <a:gd name="T2" fmla="*/ 2147483647 w 82"/>
              <a:gd name="T3" fmla="*/ 2147483647 h 111"/>
              <a:gd name="T4" fmla="*/ 2147483647 w 82"/>
              <a:gd name="T5" fmla="*/ 2147483647 h 111"/>
              <a:gd name="T6" fmla="*/ 2147483647 w 82"/>
              <a:gd name="T7" fmla="*/ 2147483647 h 111"/>
              <a:gd name="T8" fmla="*/ 2147483647 w 82"/>
              <a:gd name="T9" fmla="*/ 2147483647 h 111"/>
              <a:gd name="T10" fmla="*/ 2147483647 w 82"/>
              <a:gd name="T11" fmla="*/ 2147483647 h 111"/>
              <a:gd name="T12" fmla="*/ 0 w 82"/>
              <a:gd name="T13" fmla="*/ 2147483647 h 111"/>
              <a:gd name="T14" fmla="*/ 0 w 82"/>
              <a:gd name="T15" fmla="*/ 0 h 111"/>
              <a:gd name="T16" fmla="*/ 2147483647 w 82"/>
              <a:gd name="T17" fmla="*/ 0 h 111"/>
              <a:gd name="T18" fmla="*/ 2147483647 w 82"/>
              <a:gd name="T19" fmla="*/ 2147483647 h 111"/>
              <a:gd name="T20" fmla="*/ 2147483647 w 82"/>
              <a:gd name="T21" fmla="*/ 2147483647 h 111"/>
              <a:gd name="T22" fmla="*/ 2147483647 w 82"/>
              <a:gd name="T23" fmla="*/ 0 h 111"/>
              <a:gd name="T24" fmla="*/ 2147483647 w 82"/>
              <a:gd name="T25" fmla="*/ 0 h 11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2" h="111">
                <a:moveTo>
                  <a:pt x="82" y="0"/>
                </a:moveTo>
                <a:lnTo>
                  <a:pt x="82" y="111"/>
                </a:lnTo>
                <a:lnTo>
                  <a:pt x="63" y="111"/>
                </a:lnTo>
                <a:lnTo>
                  <a:pt x="63" y="61"/>
                </a:lnTo>
                <a:lnTo>
                  <a:pt x="16" y="61"/>
                </a:lnTo>
                <a:lnTo>
                  <a:pt x="16" y="111"/>
                </a:lnTo>
                <a:lnTo>
                  <a:pt x="0" y="111"/>
                </a:lnTo>
                <a:lnTo>
                  <a:pt x="0" y="0"/>
                </a:lnTo>
                <a:lnTo>
                  <a:pt x="16" y="0"/>
                </a:lnTo>
                <a:lnTo>
                  <a:pt x="16" y="45"/>
                </a:lnTo>
                <a:lnTo>
                  <a:pt x="63" y="45"/>
                </a:lnTo>
                <a:lnTo>
                  <a:pt x="63" y="0"/>
                </a:lnTo>
                <a:lnTo>
                  <a:pt x="8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218895" rtl="0" eaLnBrk="1" fontAlgn="base" latinLnBrk="0" hangingPunct="1">
              <a:lnSpc>
                <a:spcPct val="100000"/>
              </a:lnSpc>
              <a:spcBef>
                <a:spcPct val="0"/>
              </a:spcBef>
              <a:spcAft>
                <a:spcPct val="0"/>
              </a:spcAft>
              <a:buClrTx/>
              <a:buSzTx/>
              <a:buFontTx/>
              <a:buNone/>
              <a:tabLst/>
              <a:defRPr/>
            </a:pPr>
            <a:endParaRPr kumimoji="0" lang="en-US" sz="3599" b="0" i="0" u="none" strike="noStrike" kern="1200" cap="none" spc="0" normalizeH="0" baseline="0" noProof="0" dirty="0">
              <a:ln>
                <a:noFill/>
              </a:ln>
              <a:solidFill>
                <a:srgbClr val="000000"/>
              </a:solidFill>
              <a:effectLst/>
              <a:uLnTx/>
              <a:uFillTx/>
              <a:latin typeface="Arial"/>
              <a:ea typeface="ＭＳ Ｐゴシック" pitchFamily="34" charset="-128"/>
              <a:cs typeface="+mn-cs"/>
            </a:endParaRPr>
          </a:p>
        </p:txBody>
      </p:sp>
      <p:sp>
        <p:nvSpPr>
          <p:cNvPr id="10" name="Freeform 81"/>
          <p:cNvSpPr>
            <a:spLocks/>
          </p:cNvSpPr>
          <p:nvPr userDrawn="1"/>
        </p:nvSpPr>
        <p:spPr bwMode="auto">
          <a:xfrm>
            <a:off x="6763105" y="5999165"/>
            <a:ext cx="126967" cy="149225"/>
          </a:xfrm>
          <a:custGeom>
            <a:avLst/>
            <a:gdLst>
              <a:gd name="T0" fmla="*/ 2147483647 w 71"/>
              <a:gd name="T1" fmla="*/ 2147483647 h 111"/>
              <a:gd name="T2" fmla="*/ 2147483647 w 71"/>
              <a:gd name="T3" fmla="*/ 2147483647 h 111"/>
              <a:gd name="T4" fmla="*/ 0 w 71"/>
              <a:gd name="T5" fmla="*/ 2147483647 h 111"/>
              <a:gd name="T6" fmla="*/ 0 w 71"/>
              <a:gd name="T7" fmla="*/ 0 h 111"/>
              <a:gd name="T8" fmla="*/ 2147483647 w 71"/>
              <a:gd name="T9" fmla="*/ 0 h 111"/>
              <a:gd name="T10" fmla="*/ 2147483647 w 71"/>
              <a:gd name="T11" fmla="*/ 2147483647 h 111"/>
              <a:gd name="T12" fmla="*/ 2147483647 w 71"/>
              <a:gd name="T13" fmla="*/ 2147483647 h 111"/>
              <a:gd name="T14" fmla="*/ 2147483647 w 71"/>
              <a:gd name="T15" fmla="*/ 2147483647 h 111"/>
              <a:gd name="T16" fmla="*/ 2147483647 w 71"/>
              <a:gd name="T17" fmla="*/ 2147483647 h 111"/>
              <a:gd name="T18" fmla="*/ 2147483647 w 71"/>
              <a:gd name="T19" fmla="*/ 2147483647 h 111"/>
              <a:gd name="T20" fmla="*/ 2147483647 w 71"/>
              <a:gd name="T21" fmla="*/ 2147483647 h 111"/>
              <a:gd name="T22" fmla="*/ 2147483647 w 71"/>
              <a:gd name="T23" fmla="*/ 2147483647 h 111"/>
              <a:gd name="T24" fmla="*/ 2147483647 w 71"/>
              <a:gd name="T25" fmla="*/ 2147483647 h 11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1" h="111">
                <a:moveTo>
                  <a:pt x="71" y="94"/>
                </a:moveTo>
                <a:lnTo>
                  <a:pt x="71" y="111"/>
                </a:lnTo>
                <a:lnTo>
                  <a:pt x="0" y="111"/>
                </a:lnTo>
                <a:lnTo>
                  <a:pt x="0" y="0"/>
                </a:lnTo>
                <a:lnTo>
                  <a:pt x="69" y="0"/>
                </a:lnTo>
                <a:lnTo>
                  <a:pt x="69" y="14"/>
                </a:lnTo>
                <a:lnTo>
                  <a:pt x="17" y="14"/>
                </a:lnTo>
                <a:lnTo>
                  <a:pt x="17" y="45"/>
                </a:lnTo>
                <a:lnTo>
                  <a:pt x="57" y="45"/>
                </a:lnTo>
                <a:lnTo>
                  <a:pt x="57" y="59"/>
                </a:lnTo>
                <a:lnTo>
                  <a:pt x="17" y="59"/>
                </a:lnTo>
                <a:lnTo>
                  <a:pt x="17" y="94"/>
                </a:lnTo>
                <a:lnTo>
                  <a:pt x="71" y="94"/>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218895" rtl="0" eaLnBrk="1" fontAlgn="base" latinLnBrk="0" hangingPunct="1">
              <a:lnSpc>
                <a:spcPct val="100000"/>
              </a:lnSpc>
              <a:spcBef>
                <a:spcPct val="0"/>
              </a:spcBef>
              <a:spcAft>
                <a:spcPct val="0"/>
              </a:spcAft>
              <a:buClrTx/>
              <a:buSzTx/>
              <a:buFontTx/>
              <a:buNone/>
              <a:tabLst/>
              <a:defRPr/>
            </a:pPr>
            <a:endParaRPr kumimoji="0" lang="en-US" sz="3599" b="0" i="0" u="none" strike="noStrike" kern="1200" cap="none" spc="0" normalizeH="0" baseline="0" noProof="0" dirty="0">
              <a:ln>
                <a:noFill/>
              </a:ln>
              <a:solidFill>
                <a:srgbClr val="000000"/>
              </a:solidFill>
              <a:effectLst/>
              <a:uLnTx/>
              <a:uFillTx/>
              <a:latin typeface="Arial"/>
              <a:ea typeface="ＭＳ Ｐゴシック" pitchFamily="34" charset="-128"/>
              <a:cs typeface="+mn-cs"/>
            </a:endParaRPr>
          </a:p>
        </p:txBody>
      </p:sp>
      <p:sp>
        <p:nvSpPr>
          <p:cNvPr id="11" name="Freeform 82"/>
          <p:cNvSpPr>
            <a:spLocks/>
          </p:cNvSpPr>
          <p:nvPr userDrawn="1"/>
        </p:nvSpPr>
        <p:spPr bwMode="auto">
          <a:xfrm>
            <a:off x="6991645" y="5999165"/>
            <a:ext cx="126967" cy="149225"/>
          </a:xfrm>
          <a:custGeom>
            <a:avLst/>
            <a:gdLst>
              <a:gd name="T0" fmla="*/ 2147483647 w 71"/>
              <a:gd name="T1" fmla="*/ 2147483647 h 111"/>
              <a:gd name="T2" fmla="*/ 2147483647 w 71"/>
              <a:gd name="T3" fmla="*/ 2147483647 h 111"/>
              <a:gd name="T4" fmla="*/ 2147483647 w 71"/>
              <a:gd name="T5" fmla="*/ 2147483647 h 111"/>
              <a:gd name="T6" fmla="*/ 2147483647 w 71"/>
              <a:gd name="T7" fmla="*/ 2147483647 h 111"/>
              <a:gd name="T8" fmla="*/ 2147483647 w 71"/>
              <a:gd name="T9" fmla="*/ 2147483647 h 111"/>
              <a:gd name="T10" fmla="*/ 2147483647 w 71"/>
              <a:gd name="T11" fmla="*/ 2147483647 h 111"/>
              <a:gd name="T12" fmla="*/ 0 w 71"/>
              <a:gd name="T13" fmla="*/ 2147483647 h 111"/>
              <a:gd name="T14" fmla="*/ 0 w 71"/>
              <a:gd name="T15" fmla="*/ 0 h 111"/>
              <a:gd name="T16" fmla="*/ 2147483647 w 71"/>
              <a:gd name="T17" fmla="*/ 0 h 111"/>
              <a:gd name="T18" fmla="*/ 2147483647 w 71"/>
              <a:gd name="T19" fmla="*/ 2147483647 h 111"/>
              <a:gd name="T20" fmla="*/ 2147483647 w 71"/>
              <a:gd name="T21" fmla="*/ 2147483647 h 11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71" h="111">
                <a:moveTo>
                  <a:pt x="21" y="19"/>
                </a:moveTo>
                <a:lnTo>
                  <a:pt x="21" y="47"/>
                </a:lnTo>
                <a:lnTo>
                  <a:pt x="61" y="47"/>
                </a:lnTo>
                <a:lnTo>
                  <a:pt x="61" y="66"/>
                </a:lnTo>
                <a:lnTo>
                  <a:pt x="21" y="66"/>
                </a:lnTo>
                <a:lnTo>
                  <a:pt x="21" y="111"/>
                </a:lnTo>
                <a:lnTo>
                  <a:pt x="0" y="111"/>
                </a:lnTo>
                <a:lnTo>
                  <a:pt x="0" y="0"/>
                </a:lnTo>
                <a:lnTo>
                  <a:pt x="71" y="0"/>
                </a:lnTo>
                <a:lnTo>
                  <a:pt x="71" y="19"/>
                </a:lnTo>
                <a:lnTo>
                  <a:pt x="21" y="1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218895" rtl="0" eaLnBrk="1" fontAlgn="base" latinLnBrk="0" hangingPunct="1">
              <a:lnSpc>
                <a:spcPct val="100000"/>
              </a:lnSpc>
              <a:spcBef>
                <a:spcPct val="0"/>
              </a:spcBef>
              <a:spcAft>
                <a:spcPct val="0"/>
              </a:spcAft>
              <a:buClrTx/>
              <a:buSzTx/>
              <a:buFontTx/>
              <a:buNone/>
              <a:tabLst/>
              <a:defRPr/>
            </a:pPr>
            <a:endParaRPr kumimoji="0" lang="en-US" sz="3599" b="0" i="0" u="none" strike="noStrike" kern="1200" cap="none" spc="0" normalizeH="0" baseline="0" noProof="0" dirty="0">
              <a:ln>
                <a:noFill/>
              </a:ln>
              <a:solidFill>
                <a:srgbClr val="000000"/>
              </a:solidFill>
              <a:effectLst/>
              <a:uLnTx/>
              <a:uFillTx/>
              <a:latin typeface="Arial"/>
              <a:ea typeface="ＭＳ Ｐゴシック" pitchFamily="34" charset="-128"/>
              <a:cs typeface="+mn-cs"/>
            </a:endParaRPr>
          </a:p>
        </p:txBody>
      </p:sp>
      <p:sp>
        <p:nvSpPr>
          <p:cNvPr id="12" name="Rectangle 83"/>
          <p:cNvSpPr>
            <a:spLocks noChangeArrowheads="1"/>
          </p:cNvSpPr>
          <p:nvPr userDrawn="1"/>
        </p:nvSpPr>
        <p:spPr bwMode="auto">
          <a:xfrm>
            <a:off x="7152470" y="5999165"/>
            <a:ext cx="35975" cy="1492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600">
                <a:solidFill>
                  <a:schemeClr val="tx1"/>
                </a:solidFill>
                <a:latin typeface="Arial" pitchFamily="34" charset="0"/>
                <a:ea typeface="MS PGothic" pitchFamily="34" charset="-128"/>
              </a:defRPr>
            </a:lvl1pPr>
            <a:lvl2pPr marL="742950" indent="-285750" eaLnBrk="0" hangingPunct="0">
              <a:defRPr sz="3600">
                <a:solidFill>
                  <a:schemeClr val="tx1"/>
                </a:solidFill>
                <a:latin typeface="Arial" pitchFamily="34" charset="0"/>
                <a:ea typeface="MS PGothic" pitchFamily="34" charset="-128"/>
              </a:defRPr>
            </a:lvl2pPr>
            <a:lvl3pPr marL="1143000" indent="-228600" eaLnBrk="0" hangingPunct="0">
              <a:defRPr sz="3600">
                <a:solidFill>
                  <a:schemeClr val="tx1"/>
                </a:solidFill>
                <a:latin typeface="Arial" pitchFamily="34" charset="0"/>
                <a:ea typeface="MS PGothic" pitchFamily="34" charset="-128"/>
              </a:defRPr>
            </a:lvl3pPr>
            <a:lvl4pPr marL="1600200" indent="-228600" eaLnBrk="0" hangingPunct="0">
              <a:defRPr sz="3600">
                <a:solidFill>
                  <a:schemeClr val="tx1"/>
                </a:solidFill>
                <a:latin typeface="Arial" pitchFamily="34" charset="0"/>
                <a:ea typeface="MS PGothic" pitchFamily="34" charset="-128"/>
              </a:defRPr>
            </a:lvl4pPr>
            <a:lvl5pPr marL="2057400" indent="-228600" eaLnBrk="0" hangingPunct="0">
              <a:defRPr sz="3600">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3600">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3600">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3600">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3600">
                <a:solidFill>
                  <a:schemeClr val="tx1"/>
                </a:solidFill>
                <a:latin typeface="Arial" pitchFamily="34" charset="0"/>
                <a:ea typeface="MS PGothic" pitchFamily="34" charset="-128"/>
              </a:defRPr>
            </a:lvl9pPr>
          </a:lstStyle>
          <a:p>
            <a:pPr marL="0" marR="0" lvl="0" indent="0" algn="l" defTabSz="1218895" rtl="0" eaLnBrk="1" fontAlgn="base" latinLnBrk="0" hangingPunct="1">
              <a:lnSpc>
                <a:spcPct val="100000"/>
              </a:lnSpc>
              <a:spcBef>
                <a:spcPct val="0"/>
              </a:spcBef>
              <a:spcAft>
                <a:spcPct val="0"/>
              </a:spcAft>
              <a:buClrTx/>
              <a:buSzTx/>
              <a:buFontTx/>
              <a:buNone/>
              <a:tabLst/>
              <a:defRPr/>
            </a:pPr>
            <a:endParaRPr kumimoji="0" lang="en-US" altLang="en-US" sz="3599" b="0" i="0" u="none" strike="noStrike" kern="1200" cap="none" spc="0" normalizeH="0" baseline="0" noProof="0" dirty="0" smtClean="0">
              <a:ln>
                <a:noFill/>
              </a:ln>
              <a:solidFill>
                <a:srgbClr val="FFFFFF"/>
              </a:solidFill>
              <a:effectLst/>
              <a:uLnTx/>
              <a:uFillTx/>
              <a:latin typeface="Arial" pitchFamily="34" charset="0"/>
              <a:ea typeface="MS PGothic" pitchFamily="34" charset="-128"/>
              <a:cs typeface="+mn-cs"/>
            </a:endParaRPr>
          </a:p>
        </p:txBody>
      </p:sp>
      <p:sp>
        <p:nvSpPr>
          <p:cNvPr id="13" name="Freeform 84"/>
          <p:cNvSpPr>
            <a:spLocks/>
          </p:cNvSpPr>
          <p:nvPr userDrawn="1"/>
        </p:nvSpPr>
        <p:spPr bwMode="auto">
          <a:xfrm>
            <a:off x="7232882" y="5999165"/>
            <a:ext cx="129084" cy="149225"/>
          </a:xfrm>
          <a:custGeom>
            <a:avLst/>
            <a:gdLst>
              <a:gd name="T0" fmla="*/ 2147483647 w 73"/>
              <a:gd name="T1" fmla="*/ 2147483647 h 111"/>
              <a:gd name="T2" fmla="*/ 2147483647 w 73"/>
              <a:gd name="T3" fmla="*/ 2147483647 h 111"/>
              <a:gd name="T4" fmla="*/ 0 w 73"/>
              <a:gd name="T5" fmla="*/ 2147483647 h 111"/>
              <a:gd name="T6" fmla="*/ 0 w 73"/>
              <a:gd name="T7" fmla="*/ 0 h 111"/>
              <a:gd name="T8" fmla="*/ 2147483647 w 73"/>
              <a:gd name="T9" fmla="*/ 0 h 111"/>
              <a:gd name="T10" fmla="*/ 2147483647 w 73"/>
              <a:gd name="T11" fmla="*/ 2147483647 h 111"/>
              <a:gd name="T12" fmla="*/ 2147483647 w 73"/>
              <a:gd name="T13" fmla="*/ 2147483647 h 11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3" h="111">
                <a:moveTo>
                  <a:pt x="73" y="89"/>
                </a:moveTo>
                <a:lnTo>
                  <a:pt x="73" y="111"/>
                </a:lnTo>
                <a:lnTo>
                  <a:pt x="0" y="111"/>
                </a:lnTo>
                <a:lnTo>
                  <a:pt x="0" y="0"/>
                </a:lnTo>
                <a:lnTo>
                  <a:pt x="21" y="0"/>
                </a:lnTo>
                <a:lnTo>
                  <a:pt x="21" y="89"/>
                </a:lnTo>
                <a:lnTo>
                  <a:pt x="73" y="8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218895" rtl="0" eaLnBrk="1" fontAlgn="base" latinLnBrk="0" hangingPunct="1">
              <a:lnSpc>
                <a:spcPct val="100000"/>
              </a:lnSpc>
              <a:spcBef>
                <a:spcPct val="0"/>
              </a:spcBef>
              <a:spcAft>
                <a:spcPct val="0"/>
              </a:spcAft>
              <a:buClrTx/>
              <a:buSzTx/>
              <a:buFontTx/>
              <a:buNone/>
              <a:tabLst/>
              <a:defRPr/>
            </a:pPr>
            <a:endParaRPr kumimoji="0" lang="en-US" sz="3599" b="0" i="0" u="none" strike="noStrike" kern="1200" cap="none" spc="0" normalizeH="0" baseline="0" noProof="0" dirty="0">
              <a:ln>
                <a:noFill/>
              </a:ln>
              <a:solidFill>
                <a:srgbClr val="000000"/>
              </a:solidFill>
              <a:effectLst/>
              <a:uLnTx/>
              <a:uFillTx/>
              <a:latin typeface="Arial"/>
              <a:ea typeface="ＭＳ Ｐゴシック" pitchFamily="34" charset="-128"/>
              <a:cs typeface="+mn-cs"/>
            </a:endParaRPr>
          </a:p>
        </p:txBody>
      </p:sp>
      <p:sp>
        <p:nvSpPr>
          <p:cNvPr id="14" name="Freeform 85"/>
          <p:cNvSpPr>
            <a:spLocks/>
          </p:cNvSpPr>
          <p:nvPr userDrawn="1"/>
        </p:nvSpPr>
        <p:spPr bwMode="auto">
          <a:xfrm>
            <a:off x="7387362" y="5999165"/>
            <a:ext cx="181986" cy="149225"/>
          </a:xfrm>
          <a:custGeom>
            <a:avLst/>
            <a:gdLst>
              <a:gd name="T0" fmla="*/ 2147483647 w 43"/>
              <a:gd name="T1" fmla="*/ 0 h 47"/>
              <a:gd name="T2" fmla="*/ 2147483647 w 43"/>
              <a:gd name="T3" fmla="*/ 2147483647 h 47"/>
              <a:gd name="T4" fmla="*/ 2147483647 w 43"/>
              <a:gd name="T5" fmla="*/ 2147483647 h 47"/>
              <a:gd name="T6" fmla="*/ 2147483647 w 43"/>
              <a:gd name="T7" fmla="*/ 2147483647 h 47"/>
              <a:gd name="T8" fmla="*/ 2147483647 w 43"/>
              <a:gd name="T9" fmla="*/ 2147483647 h 47"/>
              <a:gd name="T10" fmla="*/ 2147483647 w 43"/>
              <a:gd name="T11" fmla="*/ 2147483647 h 47"/>
              <a:gd name="T12" fmla="*/ 2147483647 w 43"/>
              <a:gd name="T13" fmla="*/ 2147483647 h 47"/>
              <a:gd name="T14" fmla="*/ 2147483647 w 43"/>
              <a:gd name="T15" fmla="*/ 2147483647 h 47"/>
              <a:gd name="T16" fmla="*/ 2147483647 w 43"/>
              <a:gd name="T17" fmla="*/ 2147483647 h 47"/>
              <a:gd name="T18" fmla="*/ 2147483647 w 43"/>
              <a:gd name="T19" fmla="*/ 2147483647 h 47"/>
              <a:gd name="T20" fmla="*/ 2147483647 w 43"/>
              <a:gd name="T21" fmla="*/ 2147483647 h 47"/>
              <a:gd name="T22" fmla="*/ 2147483647 w 43"/>
              <a:gd name="T23" fmla="*/ 2147483647 h 47"/>
              <a:gd name="T24" fmla="*/ 2147483647 w 43"/>
              <a:gd name="T25" fmla="*/ 2147483647 h 47"/>
              <a:gd name="T26" fmla="*/ 2147483647 w 43"/>
              <a:gd name="T27" fmla="*/ 2147483647 h 47"/>
              <a:gd name="T28" fmla="*/ 0 w 43"/>
              <a:gd name="T29" fmla="*/ 2147483647 h 47"/>
              <a:gd name="T30" fmla="*/ 0 w 43"/>
              <a:gd name="T31" fmla="*/ 0 h 47"/>
              <a:gd name="T32" fmla="*/ 2147483647 w 43"/>
              <a:gd name="T33" fmla="*/ 0 h 47"/>
              <a:gd name="T34" fmla="*/ 2147483647 w 43"/>
              <a:gd name="T35" fmla="*/ 2147483647 h 47"/>
              <a:gd name="T36" fmla="*/ 2147483647 w 43"/>
              <a:gd name="T37" fmla="*/ 2147483647 h 47"/>
              <a:gd name="T38" fmla="*/ 2147483647 w 43"/>
              <a:gd name="T39" fmla="*/ 2147483647 h 47"/>
              <a:gd name="T40" fmla="*/ 2147483647 w 43"/>
              <a:gd name="T41" fmla="*/ 2147483647 h 47"/>
              <a:gd name="T42" fmla="*/ 2147483647 w 43"/>
              <a:gd name="T43" fmla="*/ 0 h 47"/>
              <a:gd name="T44" fmla="*/ 2147483647 w 43"/>
              <a:gd name="T45" fmla="*/ 0 h 4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43" h="47">
                <a:moveTo>
                  <a:pt x="43" y="0"/>
                </a:moveTo>
                <a:cubicBezTo>
                  <a:pt x="43" y="47"/>
                  <a:pt x="43" y="47"/>
                  <a:pt x="43" y="47"/>
                </a:cubicBezTo>
                <a:cubicBezTo>
                  <a:pt x="34" y="47"/>
                  <a:pt x="34" y="47"/>
                  <a:pt x="34" y="47"/>
                </a:cubicBezTo>
                <a:cubicBezTo>
                  <a:pt x="34" y="31"/>
                  <a:pt x="34" y="31"/>
                  <a:pt x="34" y="31"/>
                </a:cubicBezTo>
                <a:cubicBezTo>
                  <a:pt x="34" y="22"/>
                  <a:pt x="34" y="15"/>
                  <a:pt x="34" y="15"/>
                </a:cubicBezTo>
                <a:cubicBezTo>
                  <a:pt x="34" y="15"/>
                  <a:pt x="34" y="15"/>
                  <a:pt x="34" y="15"/>
                </a:cubicBezTo>
                <a:cubicBezTo>
                  <a:pt x="34" y="15"/>
                  <a:pt x="31" y="20"/>
                  <a:pt x="30" y="22"/>
                </a:cubicBezTo>
                <a:cubicBezTo>
                  <a:pt x="24" y="35"/>
                  <a:pt x="24" y="35"/>
                  <a:pt x="24" y="35"/>
                </a:cubicBezTo>
                <a:cubicBezTo>
                  <a:pt x="19" y="35"/>
                  <a:pt x="19" y="35"/>
                  <a:pt x="19" y="35"/>
                </a:cubicBezTo>
                <a:cubicBezTo>
                  <a:pt x="12" y="22"/>
                  <a:pt x="12" y="22"/>
                  <a:pt x="12" y="22"/>
                </a:cubicBezTo>
                <a:cubicBezTo>
                  <a:pt x="11" y="20"/>
                  <a:pt x="9" y="15"/>
                  <a:pt x="9" y="15"/>
                </a:cubicBezTo>
                <a:cubicBezTo>
                  <a:pt x="9" y="15"/>
                  <a:pt x="9" y="15"/>
                  <a:pt x="9" y="15"/>
                </a:cubicBezTo>
                <a:cubicBezTo>
                  <a:pt x="8" y="15"/>
                  <a:pt x="9" y="22"/>
                  <a:pt x="9" y="31"/>
                </a:cubicBezTo>
                <a:cubicBezTo>
                  <a:pt x="9" y="47"/>
                  <a:pt x="9" y="47"/>
                  <a:pt x="9" y="47"/>
                </a:cubicBezTo>
                <a:cubicBezTo>
                  <a:pt x="0" y="47"/>
                  <a:pt x="0" y="47"/>
                  <a:pt x="0" y="47"/>
                </a:cubicBezTo>
                <a:cubicBezTo>
                  <a:pt x="0" y="0"/>
                  <a:pt x="0" y="0"/>
                  <a:pt x="0" y="0"/>
                </a:cubicBezTo>
                <a:cubicBezTo>
                  <a:pt x="9" y="0"/>
                  <a:pt x="9" y="0"/>
                  <a:pt x="9" y="0"/>
                </a:cubicBezTo>
                <a:cubicBezTo>
                  <a:pt x="18" y="16"/>
                  <a:pt x="18" y="16"/>
                  <a:pt x="18" y="16"/>
                </a:cubicBezTo>
                <a:cubicBezTo>
                  <a:pt x="21" y="21"/>
                  <a:pt x="21" y="23"/>
                  <a:pt x="21" y="23"/>
                </a:cubicBezTo>
                <a:cubicBezTo>
                  <a:pt x="22" y="23"/>
                  <a:pt x="22" y="23"/>
                  <a:pt x="22" y="23"/>
                </a:cubicBezTo>
                <a:cubicBezTo>
                  <a:pt x="22" y="23"/>
                  <a:pt x="22" y="21"/>
                  <a:pt x="25" y="16"/>
                </a:cubicBezTo>
                <a:cubicBezTo>
                  <a:pt x="34" y="0"/>
                  <a:pt x="34" y="0"/>
                  <a:pt x="34" y="0"/>
                </a:cubicBezTo>
                <a:lnTo>
                  <a:pt x="4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218895" rtl="0" eaLnBrk="1" fontAlgn="base" latinLnBrk="0" hangingPunct="1">
              <a:lnSpc>
                <a:spcPct val="100000"/>
              </a:lnSpc>
              <a:spcBef>
                <a:spcPct val="0"/>
              </a:spcBef>
              <a:spcAft>
                <a:spcPct val="0"/>
              </a:spcAft>
              <a:buClrTx/>
              <a:buSzTx/>
              <a:buFontTx/>
              <a:buNone/>
              <a:tabLst/>
              <a:defRPr/>
            </a:pPr>
            <a:endParaRPr kumimoji="0" lang="en-US" sz="3599" b="0" i="0" u="none" strike="noStrike" kern="1200" cap="none" spc="0" normalizeH="0" baseline="0" noProof="0" dirty="0">
              <a:ln>
                <a:noFill/>
              </a:ln>
              <a:solidFill>
                <a:srgbClr val="000000"/>
              </a:solidFill>
              <a:effectLst/>
              <a:uLnTx/>
              <a:uFillTx/>
              <a:latin typeface="Arial"/>
              <a:ea typeface="ＭＳ Ｐゴシック" pitchFamily="34" charset="-128"/>
              <a:cs typeface="+mn-cs"/>
            </a:endParaRPr>
          </a:p>
        </p:txBody>
      </p:sp>
      <p:sp>
        <p:nvSpPr>
          <p:cNvPr id="15" name="Oval 86"/>
          <p:cNvSpPr>
            <a:spLocks noChangeArrowheads="1"/>
          </p:cNvSpPr>
          <p:nvPr userDrawn="1"/>
        </p:nvSpPr>
        <p:spPr bwMode="auto">
          <a:xfrm>
            <a:off x="4710473" y="5853114"/>
            <a:ext cx="586165" cy="438151"/>
          </a:xfrm>
          <a:prstGeom prst="ellipse">
            <a:avLst/>
          </a:prstGeom>
          <a:noFill/>
          <a:ln w="1905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3600">
                <a:solidFill>
                  <a:schemeClr val="tx1"/>
                </a:solidFill>
                <a:latin typeface="Arial" pitchFamily="34" charset="0"/>
                <a:ea typeface="MS PGothic" pitchFamily="34" charset="-128"/>
              </a:defRPr>
            </a:lvl1pPr>
            <a:lvl2pPr marL="742950" indent="-285750" eaLnBrk="0" hangingPunct="0">
              <a:defRPr sz="3600">
                <a:solidFill>
                  <a:schemeClr val="tx1"/>
                </a:solidFill>
                <a:latin typeface="Arial" pitchFamily="34" charset="0"/>
                <a:ea typeface="MS PGothic" pitchFamily="34" charset="-128"/>
              </a:defRPr>
            </a:lvl2pPr>
            <a:lvl3pPr marL="1143000" indent="-228600" eaLnBrk="0" hangingPunct="0">
              <a:defRPr sz="3600">
                <a:solidFill>
                  <a:schemeClr val="tx1"/>
                </a:solidFill>
                <a:latin typeface="Arial" pitchFamily="34" charset="0"/>
                <a:ea typeface="MS PGothic" pitchFamily="34" charset="-128"/>
              </a:defRPr>
            </a:lvl3pPr>
            <a:lvl4pPr marL="1600200" indent="-228600" eaLnBrk="0" hangingPunct="0">
              <a:defRPr sz="3600">
                <a:solidFill>
                  <a:schemeClr val="tx1"/>
                </a:solidFill>
                <a:latin typeface="Arial" pitchFamily="34" charset="0"/>
                <a:ea typeface="MS PGothic" pitchFamily="34" charset="-128"/>
              </a:defRPr>
            </a:lvl4pPr>
            <a:lvl5pPr marL="2057400" indent="-228600" eaLnBrk="0" hangingPunct="0">
              <a:defRPr sz="3600">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3600">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3600">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3600">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3600">
                <a:solidFill>
                  <a:schemeClr val="tx1"/>
                </a:solidFill>
                <a:latin typeface="Arial" pitchFamily="34" charset="0"/>
                <a:ea typeface="MS PGothic" pitchFamily="34" charset="-128"/>
              </a:defRPr>
            </a:lvl9pPr>
          </a:lstStyle>
          <a:p>
            <a:pPr marL="0" marR="0" lvl="0" indent="0" algn="l" defTabSz="1218895" rtl="0" eaLnBrk="1" fontAlgn="base" latinLnBrk="0" hangingPunct="1">
              <a:lnSpc>
                <a:spcPct val="100000"/>
              </a:lnSpc>
              <a:spcBef>
                <a:spcPct val="0"/>
              </a:spcBef>
              <a:spcAft>
                <a:spcPct val="0"/>
              </a:spcAft>
              <a:buClrTx/>
              <a:buSzTx/>
              <a:buFontTx/>
              <a:buNone/>
              <a:tabLst/>
              <a:defRPr/>
            </a:pPr>
            <a:endParaRPr kumimoji="0" lang="en-US" altLang="en-US" sz="3599" b="0" i="0" u="none" strike="noStrike" kern="1200" cap="none" spc="0" normalizeH="0" baseline="0" noProof="0" dirty="0" smtClean="0">
              <a:ln>
                <a:noFill/>
              </a:ln>
              <a:solidFill>
                <a:srgbClr val="000000"/>
              </a:solidFill>
              <a:effectLst/>
              <a:uLnTx/>
              <a:uFillTx/>
              <a:latin typeface="Arial" pitchFamily="34" charset="0"/>
              <a:ea typeface="MS PGothic" pitchFamily="34" charset="-128"/>
              <a:cs typeface="+mn-cs"/>
            </a:endParaRPr>
          </a:p>
        </p:txBody>
      </p:sp>
      <p:sp>
        <p:nvSpPr>
          <p:cNvPr id="16" name="Freeform 87"/>
          <p:cNvSpPr>
            <a:spLocks/>
          </p:cNvSpPr>
          <p:nvPr userDrawn="1"/>
        </p:nvSpPr>
        <p:spPr bwMode="auto">
          <a:xfrm>
            <a:off x="4951710" y="5926139"/>
            <a:ext cx="188335" cy="290512"/>
          </a:xfrm>
          <a:custGeom>
            <a:avLst/>
            <a:gdLst>
              <a:gd name="T0" fmla="*/ 0 w 106"/>
              <a:gd name="T1" fmla="*/ 2147483647 h 218"/>
              <a:gd name="T2" fmla="*/ 0 w 106"/>
              <a:gd name="T3" fmla="*/ 0 h 218"/>
              <a:gd name="T4" fmla="*/ 2147483647 w 106"/>
              <a:gd name="T5" fmla="*/ 2147483647 h 218"/>
              <a:gd name="T6" fmla="*/ 0 w 106"/>
              <a:gd name="T7" fmla="*/ 2147483647 h 21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06" h="218">
                <a:moveTo>
                  <a:pt x="0" y="218"/>
                </a:moveTo>
                <a:lnTo>
                  <a:pt x="0" y="0"/>
                </a:lnTo>
                <a:lnTo>
                  <a:pt x="106" y="109"/>
                </a:lnTo>
                <a:lnTo>
                  <a:pt x="0" y="21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218895" rtl="0" eaLnBrk="1" fontAlgn="base" latinLnBrk="0" hangingPunct="1">
              <a:lnSpc>
                <a:spcPct val="100000"/>
              </a:lnSpc>
              <a:spcBef>
                <a:spcPct val="0"/>
              </a:spcBef>
              <a:spcAft>
                <a:spcPct val="0"/>
              </a:spcAft>
              <a:buClrTx/>
              <a:buSzTx/>
              <a:buFontTx/>
              <a:buNone/>
              <a:tabLst/>
              <a:defRPr/>
            </a:pPr>
            <a:endParaRPr kumimoji="0" lang="en-US" sz="3599" b="0" i="0" u="none" strike="noStrike" kern="1200" cap="none" spc="0" normalizeH="0" baseline="0" noProof="0" dirty="0">
              <a:ln>
                <a:noFill/>
              </a:ln>
              <a:solidFill>
                <a:srgbClr val="000000"/>
              </a:solidFill>
              <a:effectLst/>
              <a:uLnTx/>
              <a:uFillTx/>
              <a:latin typeface="Arial"/>
              <a:ea typeface="ＭＳ Ｐゴシック" pitchFamily="34" charset="-128"/>
              <a:cs typeface="+mn-cs"/>
            </a:endParaRPr>
          </a:p>
        </p:txBody>
      </p:sp>
      <p:sp>
        <p:nvSpPr>
          <p:cNvPr id="17" name="AutoShape 72">
            <a:hlinkClick r:id="rId2"/>
          </p:cNvPr>
          <p:cNvSpPr>
            <a:spLocks noChangeAspect="1" noChangeArrowheads="1" noTextEdit="1"/>
          </p:cNvSpPr>
          <p:nvPr userDrawn="1"/>
        </p:nvSpPr>
        <p:spPr bwMode="auto">
          <a:xfrm>
            <a:off x="4562347" y="5821363"/>
            <a:ext cx="3153012"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1218895" rtl="0" eaLnBrk="1" fontAlgn="base" latinLnBrk="0" hangingPunct="1">
              <a:lnSpc>
                <a:spcPct val="100000"/>
              </a:lnSpc>
              <a:spcBef>
                <a:spcPct val="0"/>
              </a:spcBef>
              <a:spcAft>
                <a:spcPct val="0"/>
              </a:spcAft>
              <a:buClrTx/>
              <a:buSzTx/>
              <a:buFontTx/>
              <a:buNone/>
              <a:tabLst/>
              <a:defRPr/>
            </a:pPr>
            <a:endParaRPr kumimoji="0" lang="en-US" sz="3599" b="0" i="0" u="none" strike="noStrike" kern="1200" cap="none" spc="0" normalizeH="0" baseline="0" noProof="0" dirty="0">
              <a:ln>
                <a:noFill/>
              </a:ln>
              <a:solidFill>
                <a:srgbClr val="000000"/>
              </a:solidFill>
              <a:effectLst/>
              <a:uLnTx/>
              <a:uFillTx/>
              <a:latin typeface="Arial"/>
              <a:ea typeface="ＭＳ Ｐゴシック" pitchFamily="34" charset="-128"/>
              <a:cs typeface="+mn-cs"/>
            </a:endParaRPr>
          </a:p>
        </p:txBody>
      </p:sp>
      <p:sp>
        <p:nvSpPr>
          <p:cNvPr id="18" name="Rectangle 6"/>
          <p:cNvSpPr>
            <a:spLocks noChangeArrowheads="1"/>
          </p:cNvSpPr>
          <p:nvPr userDrawn="1"/>
        </p:nvSpPr>
        <p:spPr bwMode="auto">
          <a:xfrm>
            <a:off x="-16929" y="-139700"/>
            <a:ext cx="12205754" cy="7010400"/>
          </a:xfrm>
          <a:prstGeom prst="rect">
            <a:avLst/>
          </a:prstGeom>
          <a:solidFill>
            <a:srgbClr val="0E67B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600">
                <a:solidFill>
                  <a:schemeClr val="tx1"/>
                </a:solidFill>
                <a:latin typeface="Arial" panose="020B0604020202020204" pitchFamily="34" charset="0"/>
              </a:defRPr>
            </a:lvl1pPr>
            <a:lvl2pPr marL="742950" indent="-285750" eaLnBrk="0" hangingPunct="0">
              <a:defRPr sz="3600">
                <a:solidFill>
                  <a:schemeClr val="tx1"/>
                </a:solidFill>
                <a:latin typeface="Arial" panose="020B0604020202020204" pitchFamily="34" charset="0"/>
              </a:defRPr>
            </a:lvl2pPr>
            <a:lvl3pPr marL="1143000" indent="-228600" eaLnBrk="0" hangingPunct="0">
              <a:defRPr sz="3600">
                <a:solidFill>
                  <a:schemeClr val="tx1"/>
                </a:solidFill>
                <a:latin typeface="Arial" panose="020B0604020202020204" pitchFamily="34" charset="0"/>
              </a:defRPr>
            </a:lvl3pPr>
            <a:lvl4pPr marL="1600200" indent="-228600" eaLnBrk="0" hangingPunct="0">
              <a:defRPr sz="3600">
                <a:solidFill>
                  <a:schemeClr val="tx1"/>
                </a:solidFill>
                <a:latin typeface="Arial" panose="020B0604020202020204" pitchFamily="34" charset="0"/>
              </a:defRPr>
            </a:lvl4pPr>
            <a:lvl5pPr marL="2057400" indent="-228600" eaLnBrk="0" hangingPunct="0">
              <a:defRPr sz="3600">
                <a:solidFill>
                  <a:schemeClr val="tx1"/>
                </a:solidFill>
                <a:latin typeface="Arial" panose="020B0604020202020204" pitchFamily="34" charset="0"/>
              </a:defRPr>
            </a:lvl5pPr>
            <a:lvl6pPr marL="2514600" indent="-228600" eaLnBrk="0" fontAlgn="base" hangingPunct="0">
              <a:spcBef>
                <a:spcPct val="0"/>
              </a:spcBef>
              <a:spcAft>
                <a:spcPct val="0"/>
              </a:spcAft>
              <a:defRPr sz="3600">
                <a:solidFill>
                  <a:schemeClr val="tx1"/>
                </a:solidFill>
                <a:latin typeface="Arial" panose="020B0604020202020204" pitchFamily="34" charset="0"/>
              </a:defRPr>
            </a:lvl6pPr>
            <a:lvl7pPr marL="2971800" indent="-228600" eaLnBrk="0" fontAlgn="base" hangingPunct="0">
              <a:spcBef>
                <a:spcPct val="0"/>
              </a:spcBef>
              <a:spcAft>
                <a:spcPct val="0"/>
              </a:spcAft>
              <a:defRPr sz="3600">
                <a:solidFill>
                  <a:schemeClr val="tx1"/>
                </a:solidFill>
                <a:latin typeface="Arial" panose="020B0604020202020204" pitchFamily="34" charset="0"/>
              </a:defRPr>
            </a:lvl7pPr>
            <a:lvl8pPr marL="3429000" indent="-228600" eaLnBrk="0" fontAlgn="base" hangingPunct="0">
              <a:spcBef>
                <a:spcPct val="0"/>
              </a:spcBef>
              <a:spcAft>
                <a:spcPct val="0"/>
              </a:spcAft>
              <a:defRPr sz="3600">
                <a:solidFill>
                  <a:schemeClr val="tx1"/>
                </a:solidFill>
                <a:latin typeface="Arial" panose="020B0604020202020204" pitchFamily="34" charset="0"/>
              </a:defRPr>
            </a:lvl8pPr>
            <a:lvl9pPr marL="3886200" indent="-228600" eaLnBrk="0" fontAlgn="base" hangingPunct="0">
              <a:spcBef>
                <a:spcPct val="0"/>
              </a:spcBef>
              <a:spcAft>
                <a:spcPct val="0"/>
              </a:spcAft>
              <a:defRPr sz="3600">
                <a:solidFill>
                  <a:schemeClr val="tx1"/>
                </a:solidFill>
                <a:latin typeface="Arial" panose="020B0604020202020204" pitchFamily="34" charset="0"/>
              </a:defRPr>
            </a:lvl9pPr>
          </a:lstStyle>
          <a:p>
            <a:pPr marL="0" marR="0" lvl="0" indent="0" algn="l" defTabSz="1218895" rtl="0" eaLnBrk="1" fontAlgn="base" latinLnBrk="0" hangingPunct="1">
              <a:lnSpc>
                <a:spcPct val="100000"/>
              </a:lnSpc>
              <a:spcBef>
                <a:spcPct val="0"/>
              </a:spcBef>
              <a:spcAft>
                <a:spcPct val="0"/>
              </a:spcAft>
              <a:buClrTx/>
              <a:buSzTx/>
              <a:buFontTx/>
              <a:buNone/>
              <a:tabLst/>
              <a:defRPr/>
            </a:pPr>
            <a:endParaRPr kumimoji="0" lang="en-US" sz="3599" b="0" i="0" u="none" strike="noStrike" kern="1200" cap="none" spc="0" normalizeH="0" baseline="0" noProof="0" dirty="0" smtClean="0">
              <a:ln>
                <a:noFill/>
              </a:ln>
              <a:solidFill>
                <a:srgbClr val="000000"/>
              </a:solidFill>
              <a:effectLst/>
              <a:uLnTx/>
              <a:uFillTx/>
              <a:latin typeface="Arial" panose="020B0604020202020204" pitchFamily="34" charset="0"/>
              <a:ea typeface="ＭＳ Ｐゴシック" pitchFamily="34" charset="-128"/>
              <a:cs typeface="+mn-cs"/>
            </a:endParaRPr>
          </a:p>
        </p:txBody>
      </p:sp>
      <p:grpSp>
        <p:nvGrpSpPr>
          <p:cNvPr id="19" name="Group 28"/>
          <p:cNvGrpSpPr>
            <a:grpSpLocks/>
          </p:cNvGrpSpPr>
          <p:nvPr userDrawn="1"/>
        </p:nvGrpSpPr>
        <p:grpSpPr bwMode="auto">
          <a:xfrm>
            <a:off x="2763647" y="823913"/>
            <a:ext cx="6602280" cy="3481387"/>
            <a:chOff x="2073275" y="823913"/>
            <a:chExt cx="4953000" cy="3481387"/>
          </a:xfrm>
        </p:grpSpPr>
        <p:grpSp>
          <p:nvGrpSpPr>
            <p:cNvPr id="20" name="Group 12"/>
            <p:cNvGrpSpPr>
              <a:grpSpLocks/>
            </p:cNvGrpSpPr>
            <p:nvPr userDrawn="1"/>
          </p:nvGrpSpPr>
          <p:grpSpPr bwMode="auto">
            <a:xfrm>
              <a:off x="2073275" y="823913"/>
              <a:ext cx="4953000" cy="3481387"/>
              <a:chOff x="-11947525" y="-1446213"/>
              <a:chExt cx="4953000" cy="3481388"/>
            </a:xfrm>
          </p:grpSpPr>
          <p:sp>
            <p:nvSpPr>
              <p:cNvPr id="22" name="Freeform 7"/>
              <p:cNvSpPr>
                <a:spLocks/>
              </p:cNvSpPr>
              <p:nvPr userDrawn="1"/>
            </p:nvSpPr>
            <p:spPr bwMode="auto">
              <a:xfrm>
                <a:off x="-10594975" y="-1420813"/>
                <a:ext cx="917575" cy="320675"/>
              </a:xfrm>
              <a:custGeom>
                <a:avLst/>
                <a:gdLst>
                  <a:gd name="T0" fmla="*/ 0 w 578"/>
                  <a:gd name="T1" fmla="*/ 2147483647 h 202"/>
                  <a:gd name="T2" fmla="*/ 2147483647 w 578"/>
                  <a:gd name="T3" fmla="*/ 2147483647 h 202"/>
                  <a:gd name="T4" fmla="*/ 2147483647 w 578"/>
                  <a:gd name="T5" fmla="*/ 2147483647 h 202"/>
                  <a:gd name="T6" fmla="*/ 2147483647 w 578"/>
                  <a:gd name="T7" fmla="*/ 2147483647 h 202"/>
                  <a:gd name="T8" fmla="*/ 2147483647 w 578"/>
                  <a:gd name="T9" fmla="*/ 2147483647 h 202"/>
                  <a:gd name="T10" fmla="*/ 2147483647 w 578"/>
                  <a:gd name="T11" fmla="*/ 2147483647 h 202"/>
                  <a:gd name="T12" fmla="*/ 2147483647 w 578"/>
                  <a:gd name="T13" fmla="*/ 0 h 202"/>
                  <a:gd name="T14" fmla="*/ 2147483647 w 578"/>
                  <a:gd name="T15" fmla="*/ 0 h 202"/>
                  <a:gd name="T16" fmla="*/ 2147483647 w 578"/>
                  <a:gd name="T17" fmla="*/ 2147483647 h 202"/>
                  <a:gd name="T18" fmla="*/ 2147483647 w 578"/>
                  <a:gd name="T19" fmla="*/ 2147483647 h 202"/>
                  <a:gd name="T20" fmla="*/ 2147483647 w 578"/>
                  <a:gd name="T21" fmla="*/ 0 h 202"/>
                  <a:gd name="T22" fmla="*/ 2147483647 w 578"/>
                  <a:gd name="T23" fmla="*/ 0 h 202"/>
                  <a:gd name="T24" fmla="*/ 0 w 578"/>
                  <a:gd name="T25" fmla="*/ 2147483647 h 20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78" h="202">
                    <a:moveTo>
                      <a:pt x="0" y="202"/>
                    </a:moveTo>
                    <a:lnTo>
                      <a:pt x="164" y="202"/>
                    </a:lnTo>
                    <a:lnTo>
                      <a:pt x="198" y="122"/>
                    </a:lnTo>
                    <a:lnTo>
                      <a:pt x="358" y="122"/>
                    </a:lnTo>
                    <a:lnTo>
                      <a:pt x="322" y="202"/>
                    </a:lnTo>
                    <a:lnTo>
                      <a:pt x="488" y="202"/>
                    </a:lnTo>
                    <a:lnTo>
                      <a:pt x="578" y="0"/>
                    </a:lnTo>
                    <a:lnTo>
                      <a:pt x="412" y="0"/>
                    </a:lnTo>
                    <a:lnTo>
                      <a:pt x="382" y="68"/>
                    </a:lnTo>
                    <a:lnTo>
                      <a:pt x="222" y="68"/>
                    </a:lnTo>
                    <a:lnTo>
                      <a:pt x="252" y="0"/>
                    </a:lnTo>
                    <a:lnTo>
                      <a:pt x="90" y="0"/>
                    </a:lnTo>
                    <a:lnTo>
                      <a:pt x="0" y="20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218895" rtl="0" eaLnBrk="1" fontAlgn="base" latinLnBrk="0" hangingPunct="1">
                  <a:lnSpc>
                    <a:spcPct val="100000"/>
                  </a:lnSpc>
                  <a:spcBef>
                    <a:spcPct val="0"/>
                  </a:spcBef>
                  <a:spcAft>
                    <a:spcPct val="0"/>
                  </a:spcAft>
                  <a:buClrTx/>
                  <a:buSzTx/>
                  <a:buFontTx/>
                  <a:buNone/>
                  <a:tabLst/>
                  <a:defRPr/>
                </a:pPr>
                <a:endParaRPr kumimoji="0" lang="en-US" sz="3599" b="0" i="0" u="none" strike="noStrike" kern="1200" cap="none" spc="0" normalizeH="0" baseline="0" noProof="0" dirty="0">
                  <a:ln>
                    <a:noFill/>
                  </a:ln>
                  <a:solidFill>
                    <a:srgbClr val="000000"/>
                  </a:solidFill>
                  <a:effectLst/>
                  <a:uLnTx/>
                  <a:uFillTx/>
                  <a:latin typeface="Arial"/>
                  <a:ea typeface="ＭＳ Ｐゴシック" pitchFamily="34" charset="-128"/>
                  <a:cs typeface="+mn-cs"/>
                </a:endParaRPr>
              </a:p>
            </p:txBody>
          </p:sp>
          <p:sp>
            <p:nvSpPr>
              <p:cNvPr id="23" name="Freeform 8"/>
              <p:cNvSpPr>
                <a:spLocks/>
              </p:cNvSpPr>
              <p:nvPr userDrawn="1"/>
            </p:nvSpPr>
            <p:spPr bwMode="auto">
              <a:xfrm>
                <a:off x="-9721850" y="-1446213"/>
                <a:ext cx="866775" cy="365125"/>
              </a:xfrm>
              <a:custGeom>
                <a:avLst/>
                <a:gdLst>
                  <a:gd name="T0" fmla="*/ 2147483647 w 273"/>
                  <a:gd name="T1" fmla="*/ 2147483647 h 115"/>
                  <a:gd name="T2" fmla="*/ 2147483647 w 273"/>
                  <a:gd name="T3" fmla="*/ 2147483647 h 115"/>
                  <a:gd name="T4" fmla="*/ 2147483647 w 273"/>
                  <a:gd name="T5" fmla="*/ 2147483647 h 115"/>
                  <a:gd name="T6" fmla="*/ 2147483647 w 273"/>
                  <a:gd name="T7" fmla="*/ 2147483647 h 115"/>
                  <a:gd name="T8" fmla="*/ 2147483647 w 273"/>
                  <a:gd name="T9" fmla="*/ 2147483647 h 115"/>
                  <a:gd name="T10" fmla="*/ 2147483647 w 273"/>
                  <a:gd name="T11" fmla="*/ 2147483647 h 115"/>
                  <a:gd name="T12" fmla="*/ 2147483647 w 273"/>
                  <a:gd name="T13" fmla="*/ 2147483647 h 115"/>
                  <a:gd name="T14" fmla="*/ 2147483647 w 273"/>
                  <a:gd name="T15" fmla="*/ 2147483647 h 115"/>
                  <a:gd name="T16" fmla="*/ 2147483647 w 273"/>
                  <a:gd name="T17" fmla="*/ 2147483647 h 115"/>
                  <a:gd name="T18" fmla="*/ 2147483647 w 273"/>
                  <a:gd name="T19" fmla="*/ 2147483647 h 115"/>
                  <a:gd name="T20" fmla="*/ 2147483647 w 273"/>
                  <a:gd name="T21" fmla="*/ 2147483647 h 115"/>
                  <a:gd name="T22" fmla="*/ 2147483647 w 273"/>
                  <a:gd name="T23" fmla="*/ 2147483647 h 11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73" h="115">
                    <a:moveTo>
                      <a:pt x="195" y="43"/>
                    </a:moveTo>
                    <a:cubicBezTo>
                      <a:pt x="273" y="43"/>
                      <a:pt x="273" y="43"/>
                      <a:pt x="273" y="43"/>
                    </a:cubicBezTo>
                    <a:cubicBezTo>
                      <a:pt x="272" y="26"/>
                      <a:pt x="256" y="14"/>
                      <a:pt x="223" y="9"/>
                    </a:cubicBezTo>
                    <a:cubicBezTo>
                      <a:pt x="160" y="0"/>
                      <a:pt x="91" y="4"/>
                      <a:pt x="42" y="31"/>
                    </a:cubicBezTo>
                    <a:cubicBezTo>
                      <a:pt x="3" y="53"/>
                      <a:pt x="0" y="85"/>
                      <a:pt x="38" y="101"/>
                    </a:cubicBezTo>
                    <a:cubicBezTo>
                      <a:pt x="71" y="114"/>
                      <a:pt x="139" y="115"/>
                      <a:pt x="188" y="107"/>
                    </a:cubicBezTo>
                    <a:cubicBezTo>
                      <a:pt x="219" y="102"/>
                      <a:pt x="244" y="91"/>
                      <a:pt x="257" y="76"/>
                    </a:cubicBezTo>
                    <a:cubicBezTo>
                      <a:pt x="178" y="76"/>
                      <a:pt x="178" y="76"/>
                      <a:pt x="178" y="76"/>
                    </a:cubicBezTo>
                    <a:cubicBezTo>
                      <a:pt x="168" y="84"/>
                      <a:pt x="155" y="88"/>
                      <a:pt x="139" y="88"/>
                    </a:cubicBezTo>
                    <a:cubicBezTo>
                      <a:pt x="95" y="88"/>
                      <a:pt x="89" y="75"/>
                      <a:pt x="97" y="59"/>
                    </a:cubicBezTo>
                    <a:cubicBezTo>
                      <a:pt x="106" y="41"/>
                      <a:pt x="125" y="31"/>
                      <a:pt x="154" y="30"/>
                    </a:cubicBezTo>
                    <a:cubicBezTo>
                      <a:pt x="178" y="30"/>
                      <a:pt x="189" y="35"/>
                      <a:pt x="195" y="4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218895" rtl="0" eaLnBrk="1" fontAlgn="base" latinLnBrk="0" hangingPunct="1">
                  <a:lnSpc>
                    <a:spcPct val="100000"/>
                  </a:lnSpc>
                  <a:spcBef>
                    <a:spcPct val="0"/>
                  </a:spcBef>
                  <a:spcAft>
                    <a:spcPct val="0"/>
                  </a:spcAft>
                  <a:buClrTx/>
                  <a:buSzTx/>
                  <a:buFontTx/>
                  <a:buNone/>
                  <a:tabLst/>
                  <a:defRPr/>
                </a:pPr>
                <a:endParaRPr kumimoji="0" lang="en-US" sz="3599" b="0" i="0" u="none" strike="noStrike" kern="1200" cap="none" spc="0" normalizeH="0" baseline="0" noProof="0" dirty="0">
                  <a:ln>
                    <a:noFill/>
                  </a:ln>
                  <a:solidFill>
                    <a:srgbClr val="000000"/>
                  </a:solidFill>
                  <a:effectLst/>
                  <a:uLnTx/>
                  <a:uFillTx/>
                  <a:latin typeface="Arial"/>
                  <a:ea typeface="ＭＳ Ｐゴシック" pitchFamily="34" charset="-128"/>
                  <a:cs typeface="+mn-cs"/>
                </a:endParaRPr>
              </a:p>
            </p:txBody>
          </p:sp>
          <p:sp>
            <p:nvSpPr>
              <p:cNvPr id="24" name="Freeform 9"/>
              <p:cNvSpPr>
                <a:spLocks/>
              </p:cNvSpPr>
              <p:nvPr userDrawn="1"/>
            </p:nvSpPr>
            <p:spPr bwMode="auto">
              <a:xfrm>
                <a:off x="-8874125" y="-1420813"/>
                <a:ext cx="669925" cy="320675"/>
              </a:xfrm>
              <a:custGeom>
                <a:avLst/>
                <a:gdLst>
                  <a:gd name="T0" fmla="*/ 2147483647 w 422"/>
                  <a:gd name="T1" fmla="*/ 0 h 202"/>
                  <a:gd name="T2" fmla="*/ 2147483647 w 422"/>
                  <a:gd name="T3" fmla="*/ 2147483647 h 202"/>
                  <a:gd name="T4" fmla="*/ 2147483647 w 422"/>
                  <a:gd name="T5" fmla="*/ 2147483647 h 202"/>
                  <a:gd name="T6" fmla="*/ 2147483647 w 422"/>
                  <a:gd name="T7" fmla="*/ 2147483647 h 202"/>
                  <a:gd name="T8" fmla="*/ 0 w 422"/>
                  <a:gd name="T9" fmla="*/ 2147483647 h 202"/>
                  <a:gd name="T10" fmla="*/ 2147483647 w 422"/>
                  <a:gd name="T11" fmla="*/ 0 h 202"/>
                  <a:gd name="T12" fmla="*/ 2147483647 w 422"/>
                  <a:gd name="T13" fmla="*/ 0 h 20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22" h="202">
                    <a:moveTo>
                      <a:pt x="258" y="0"/>
                    </a:moveTo>
                    <a:lnTo>
                      <a:pt x="190" y="154"/>
                    </a:lnTo>
                    <a:lnTo>
                      <a:pt x="422" y="154"/>
                    </a:lnTo>
                    <a:lnTo>
                      <a:pt x="400" y="202"/>
                    </a:lnTo>
                    <a:lnTo>
                      <a:pt x="0" y="202"/>
                    </a:lnTo>
                    <a:lnTo>
                      <a:pt x="90" y="0"/>
                    </a:lnTo>
                    <a:lnTo>
                      <a:pt x="25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218895" rtl="0" eaLnBrk="1" fontAlgn="base" latinLnBrk="0" hangingPunct="1">
                  <a:lnSpc>
                    <a:spcPct val="100000"/>
                  </a:lnSpc>
                  <a:spcBef>
                    <a:spcPct val="0"/>
                  </a:spcBef>
                  <a:spcAft>
                    <a:spcPct val="0"/>
                  </a:spcAft>
                  <a:buClrTx/>
                  <a:buSzTx/>
                  <a:buFontTx/>
                  <a:buNone/>
                  <a:tabLst/>
                  <a:defRPr/>
                </a:pPr>
                <a:endParaRPr kumimoji="0" lang="en-US" sz="3599" b="0" i="0" u="none" strike="noStrike" kern="1200" cap="none" spc="0" normalizeH="0" baseline="0" noProof="0" dirty="0">
                  <a:ln>
                    <a:noFill/>
                  </a:ln>
                  <a:solidFill>
                    <a:srgbClr val="000000"/>
                  </a:solidFill>
                  <a:effectLst/>
                  <a:uLnTx/>
                  <a:uFillTx/>
                  <a:latin typeface="Arial"/>
                  <a:ea typeface="ＭＳ Ｐゴシック" pitchFamily="34" charset="-128"/>
                  <a:cs typeface="+mn-cs"/>
                </a:endParaRPr>
              </a:p>
            </p:txBody>
          </p:sp>
          <p:sp>
            <p:nvSpPr>
              <p:cNvPr id="25" name="Freeform 10"/>
              <p:cNvSpPr>
                <a:spLocks/>
              </p:cNvSpPr>
              <p:nvPr userDrawn="1"/>
            </p:nvSpPr>
            <p:spPr bwMode="auto">
              <a:xfrm>
                <a:off x="-11861800" y="1854200"/>
                <a:ext cx="111125" cy="174625"/>
              </a:xfrm>
              <a:custGeom>
                <a:avLst/>
                <a:gdLst>
                  <a:gd name="T0" fmla="*/ 2147483647 w 35"/>
                  <a:gd name="T1" fmla="*/ 2147483647 h 55"/>
                  <a:gd name="T2" fmla="*/ 2147483647 w 35"/>
                  <a:gd name="T3" fmla="*/ 2147483647 h 55"/>
                  <a:gd name="T4" fmla="*/ 2147483647 w 35"/>
                  <a:gd name="T5" fmla="*/ 2147483647 h 55"/>
                  <a:gd name="T6" fmla="*/ 2147483647 w 35"/>
                  <a:gd name="T7" fmla="*/ 2147483647 h 55"/>
                  <a:gd name="T8" fmla="*/ 2147483647 w 35"/>
                  <a:gd name="T9" fmla="*/ 2147483647 h 55"/>
                  <a:gd name="T10" fmla="*/ 2147483647 w 35"/>
                  <a:gd name="T11" fmla="*/ 2147483647 h 55"/>
                  <a:gd name="T12" fmla="*/ 2147483647 w 35"/>
                  <a:gd name="T13" fmla="*/ 2147483647 h 55"/>
                  <a:gd name="T14" fmla="*/ 2147483647 w 35"/>
                  <a:gd name="T15" fmla="*/ 2147483647 h 55"/>
                  <a:gd name="T16" fmla="*/ 2147483647 w 35"/>
                  <a:gd name="T17" fmla="*/ 2147483647 h 55"/>
                  <a:gd name="T18" fmla="*/ 0 w 35"/>
                  <a:gd name="T19" fmla="*/ 2147483647 h 55"/>
                  <a:gd name="T20" fmla="*/ 2147483647 w 35"/>
                  <a:gd name="T21" fmla="*/ 2147483647 h 55"/>
                  <a:gd name="T22" fmla="*/ 2147483647 w 35"/>
                  <a:gd name="T23" fmla="*/ 2147483647 h 55"/>
                  <a:gd name="T24" fmla="*/ 2147483647 w 35"/>
                  <a:gd name="T25" fmla="*/ 2147483647 h 55"/>
                  <a:gd name="T26" fmla="*/ 2147483647 w 35"/>
                  <a:gd name="T27" fmla="*/ 2147483647 h 55"/>
                  <a:gd name="T28" fmla="*/ 2147483647 w 35"/>
                  <a:gd name="T29" fmla="*/ 2147483647 h 55"/>
                  <a:gd name="T30" fmla="*/ 2147483647 w 35"/>
                  <a:gd name="T31" fmla="*/ 2147483647 h 55"/>
                  <a:gd name="T32" fmla="*/ 2147483647 w 35"/>
                  <a:gd name="T33" fmla="*/ 0 h 55"/>
                  <a:gd name="T34" fmla="*/ 2147483647 w 35"/>
                  <a:gd name="T35" fmla="*/ 0 h 55"/>
                  <a:gd name="T36" fmla="*/ 2147483647 w 35"/>
                  <a:gd name="T37" fmla="*/ 2147483647 h 55"/>
                  <a:gd name="T38" fmla="*/ 2147483647 w 35"/>
                  <a:gd name="T39" fmla="*/ 2147483647 h 55"/>
                  <a:gd name="T40" fmla="*/ 2147483647 w 35"/>
                  <a:gd name="T41" fmla="*/ 2147483647 h 5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35" h="55">
                    <a:moveTo>
                      <a:pt x="25" y="19"/>
                    </a:moveTo>
                    <a:cubicBezTo>
                      <a:pt x="24" y="15"/>
                      <a:pt x="21" y="14"/>
                      <a:pt x="17" y="14"/>
                    </a:cubicBezTo>
                    <a:cubicBezTo>
                      <a:pt x="14" y="14"/>
                      <a:pt x="13" y="15"/>
                      <a:pt x="13" y="17"/>
                    </a:cubicBezTo>
                    <a:cubicBezTo>
                      <a:pt x="13" y="20"/>
                      <a:pt x="17" y="21"/>
                      <a:pt x="22" y="23"/>
                    </a:cubicBezTo>
                    <a:cubicBezTo>
                      <a:pt x="29" y="25"/>
                      <a:pt x="35" y="29"/>
                      <a:pt x="35" y="36"/>
                    </a:cubicBezTo>
                    <a:cubicBezTo>
                      <a:pt x="35" y="43"/>
                      <a:pt x="31" y="48"/>
                      <a:pt x="24" y="49"/>
                    </a:cubicBezTo>
                    <a:cubicBezTo>
                      <a:pt x="24" y="55"/>
                      <a:pt x="24" y="55"/>
                      <a:pt x="24" y="55"/>
                    </a:cubicBezTo>
                    <a:cubicBezTo>
                      <a:pt x="13" y="55"/>
                      <a:pt x="13" y="55"/>
                      <a:pt x="13" y="55"/>
                    </a:cubicBezTo>
                    <a:cubicBezTo>
                      <a:pt x="13" y="49"/>
                      <a:pt x="13" y="49"/>
                      <a:pt x="13" y="49"/>
                    </a:cubicBezTo>
                    <a:cubicBezTo>
                      <a:pt x="7" y="48"/>
                      <a:pt x="2" y="43"/>
                      <a:pt x="0" y="37"/>
                    </a:cubicBezTo>
                    <a:cubicBezTo>
                      <a:pt x="10" y="34"/>
                      <a:pt x="10" y="34"/>
                      <a:pt x="10" y="34"/>
                    </a:cubicBezTo>
                    <a:cubicBezTo>
                      <a:pt x="11" y="37"/>
                      <a:pt x="14" y="41"/>
                      <a:pt x="19" y="41"/>
                    </a:cubicBezTo>
                    <a:cubicBezTo>
                      <a:pt x="23" y="41"/>
                      <a:pt x="24" y="39"/>
                      <a:pt x="24" y="37"/>
                    </a:cubicBezTo>
                    <a:cubicBezTo>
                      <a:pt x="24" y="33"/>
                      <a:pt x="19" y="32"/>
                      <a:pt x="13" y="30"/>
                    </a:cubicBezTo>
                    <a:cubicBezTo>
                      <a:pt x="8" y="28"/>
                      <a:pt x="2" y="25"/>
                      <a:pt x="2" y="18"/>
                    </a:cubicBezTo>
                    <a:cubicBezTo>
                      <a:pt x="2" y="12"/>
                      <a:pt x="6" y="7"/>
                      <a:pt x="13" y="5"/>
                    </a:cubicBezTo>
                    <a:cubicBezTo>
                      <a:pt x="13" y="0"/>
                      <a:pt x="13" y="0"/>
                      <a:pt x="13" y="0"/>
                    </a:cubicBezTo>
                    <a:cubicBezTo>
                      <a:pt x="24" y="0"/>
                      <a:pt x="24" y="0"/>
                      <a:pt x="24" y="0"/>
                    </a:cubicBezTo>
                    <a:cubicBezTo>
                      <a:pt x="24" y="5"/>
                      <a:pt x="24" y="5"/>
                      <a:pt x="24" y="5"/>
                    </a:cubicBezTo>
                    <a:cubicBezTo>
                      <a:pt x="29" y="7"/>
                      <a:pt x="34" y="11"/>
                      <a:pt x="35" y="17"/>
                    </a:cubicBezTo>
                    <a:lnTo>
                      <a:pt x="25"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218895" rtl="0" eaLnBrk="1" fontAlgn="base" latinLnBrk="0" hangingPunct="1">
                  <a:lnSpc>
                    <a:spcPct val="100000"/>
                  </a:lnSpc>
                  <a:spcBef>
                    <a:spcPct val="0"/>
                  </a:spcBef>
                  <a:spcAft>
                    <a:spcPct val="0"/>
                  </a:spcAft>
                  <a:buClrTx/>
                  <a:buSzTx/>
                  <a:buFontTx/>
                  <a:buNone/>
                  <a:tabLst/>
                  <a:defRPr/>
                </a:pPr>
                <a:endParaRPr kumimoji="0" lang="en-US" sz="3599" b="0" i="0" u="none" strike="noStrike" kern="1200" cap="none" spc="0" normalizeH="0" baseline="0" noProof="0" dirty="0">
                  <a:ln>
                    <a:noFill/>
                  </a:ln>
                  <a:solidFill>
                    <a:srgbClr val="000000"/>
                  </a:solidFill>
                  <a:effectLst/>
                  <a:uLnTx/>
                  <a:uFillTx/>
                  <a:latin typeface="Arial"/>
                  <a:ea typeface="ＭＳ Ｐゴシック" pitchFamily="34" charset="-128"/>
                  <a:cs typeface="+mn-cs"/>
                </a:endParaRPr>
              </a:p>
            </p:txBody>
          </p:sp>
          <p:sp>
            <p:nvSpPr>
              <p:cNvPr id="26" name="Freeform 11"/>
              <p:cNvSpPr>
                <a:spLocks noEditPoints="1"/>
              </p:cNvSpPr>
              <p:nvPr userDrawn="1"/>
            </p:nvSpPr>
            <p:spPr bwMode="auto">
              <a:xfrm>
                <a:off x="-11737975" y="1870075"/>
                <a:ext cx="107950" cy="142875"/>
              </a:xfrm>
              <a:custGeom>
                <a:avLst/>
                <a:gdLst>
                  <a:gd name="T0" fmla="*/ 2147483647 w 34"/>
                  <a:gd name="T1" fmla="*/ 2147483647 h 45"/>
                  <a:gd name="T2" fmla="*/ 2147483647 w 34"/>
                  <a:gd name="T3" fmla="*/ 2147483647 h 45"/>
                  <a:gd name="T4" fmla="*/ 2147483647 w 34"/>
                  <a:gd name="T5" fmla="*/ 2147483647 h 45"/>
                  <a:gd name="T6" fmla="*/ 2147483647 w 34"/>
                  <a:gd name="T7" fmla="*/ 2147483647 h 45"/>
                  <a:gd name="T8" fmla="*/ 2147483647 w 34"/>
                  <a:gd name="T9" fmla="*/ 2147483647 h 45"/>
                  <a:gd name="T10" fmla="*/ 0 w 34"/>
                  <a:gd name="T11" fmla="*/ 2147483647 h 45"/>
                  <a:gd name="T12" fmla="*/ 2147483647 w 34"/>
                  <a:gd name="T13" fmla="*/ 2147483647 h 45"/>
                  <a:gd name="T14" fmla="*/ 2147483647 w 34"/>
                  <a:gd name="T15" fmla="*/ 0 h 45"/>
                  <a:gd name="T16" fmla="*/ 2147483647 w 34"/>
                  <a:gd name="T17" fmla="*/ 0 h 45"/>
                  <a:gd name="T18" fmla="*/ 2147483647 w 34"/>
                  <a:gd name="T19" fmla="*/ 2147483647 h 45"/>
                  <a:gd name="T20" fmla="*/ 2147483647 w 34"/>
                  <a:gd name="T21" fmla="*/ 2147483647 h 45"/>
                  <a:gd name="T22" fmla="*/ 2147483647 w 34"/>
                  <a:gd name="T23" fmla="*/ 2147483647 h 45"/>
                  <a:gd name="T24" fmla="*/ 2147483647 w 34"/>
                  <a:gd name="T25" fmla="*/ 2147483647 h 45"/>
                  <a:gd name="T26" fmla="*/ 2147483647 w 34"/>
                  <a:gd name="T27" fmla="*/ 2147483647 h 45"/>
                  <a:gd name="T28" fmla="*/ 2147483647 w 34"/>
                  <a:gd name="T29" fmla="*/ 2147483647 h 4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34" h="45">
                    <a:moveTo>
                      <a:pt x="16" y="16"/>
                    </a:moveTo>
                    <a:cubicBezTo>
                      <a:pt x="16" y="16"/>
                      <a:pt x="16" y="16"/>
                      <a:pt x="16" y="16"/>
                    </a:cubicBezTo>
                    <a:cubicBezTo>
                      <a:pt x="17" y="15"/>
                      <a:pt x="17" y="15"/>
                      <a:pt x="20" y="15"/>
                    </a:cubicBezTo>
                    <a:cubicBezTo>
                      <a:pt x="29" y="15"/>
                      <a:pt x="34" y="22"/>
                      <a:pt x="34" y="30"/>
                    </a:cubicBezTo>
                    <a:cubicBezTo>
                      <a:pt x="34" y="39"/>
                      <a:pt x="27" y="45"/>
                      <a:pt x="17" y="45"/>
                    </a:cubicBezTo>
                    <a:cubicBezTo>
                      <a:pt x="8" y="45"/>
                      <a:pt x="0" y="39"/>
                      <a:pt x="0" y="29"/>
                    </a:cubicBezTo>
                    <a:cubicBezTo>
                      <a:pt x="0" y="23"/>
                      <a:pt x="3" y="18"/>
                      <a:pt x="8" y="12"/>
                    </a:cubicBezTo>
                    <a:cubicBezTo>
                      <a:pt x="16" y="0"/>
                      <a:pt x="16" y="0"/>
                      <a:pt x="16" y="0"/>
                    </a:cubicBezTo>
                    <a:cubicBezTo>
                      <a:pt x="28" y="0"/>
                      <a:pt x="28" y="0"/>
                      <a:pt x="28" y="0"/>
                    </a:cubicBezTo>
                    <a:lnTo>
                      <a:pt x="16" y="16"/>
                    </a:lnTo>
                    <a:close/>
                    <a:moveTo>
                      <a:pt x="24" y="29"/>
                    </a:moveTo>
                    <a:cubicBezTo>
                      <a:pt x="24" y="26"/>
                      <a:pt x="22" y="23"/>
                      <a:pt x="18" y="23"/>
                    </a:cubicBezTo>
                    <a:cubicBezTo>
                      <a:pt x="13" y="23"/>
                      <a:pt x="11" y="26"/>
                      <a:pt x="11" y="29"/>
                    </a:cubicBezTo>
                    <a:cubicBezTo>
                      <a:pt x="11" y="33"/>
                      <a:pt x="14" y="36"/>
                      <a:pt x="18" y="36"/>
                    </a:cubicBezTo>
                    <a:cubicBezTo>
                      <a:pt x="22" y="36"/>
                      <a:pt x="24" y="33"/>
                      <a:pt x="24" y="2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218895" rtl="0" eaLnBrk="1" fontAlgn="base" latinLnBrk="0" hangingPunct="1">
                  <a:lnSpc>
                    <a:spcPct val="100000"/>
                  </a:lnSpc>
                  <a:spcBef>
                    <a:spcPct val="0"/>
                  </a:spcBef>
                  <a:spcAft>
                    <a:spcPct val="0"/>
                  </a:spcAft>
                  <a:buClrTx/>
                  <a:buSzTx/>
                  <a:buFontTx/>
                  <a:buNone/>
                  <a:tabLst/>
                  <a:defRPr/>
                </a:pPr>
                <a:endParaRPr kumimoji="0" lang="en-US" sz="3599" b="0" i="0" u="none" strike="noStrike" kern="1200" cap="none" spc="0" normalizeH="0" baseline="0" noProof="0" dirty="0">
                  <a:ln>
                    <a:noFill/>
                  </a:ln>
                  <a:solidFill>
                    <a:srgbClr val="000000"/>
                  </a:solidFill>
                  <a:effectLst/>
                  <a:uLnTx/>
                  <a:uFillTx/>
                  <a:latin typeface="Arial"/>
                  <a:ea typeface="ＭＳ Ｐゴシック" pitchFamily="34" charset="-128"/>
                  <a:cs typeface="+mn-cs"/>
                </a:endParaRPr>
              </a:p>
            </p:txBody>
          </p:sp>
          <p:sp>
            <p:nvSpPr>
              <p:cNvPr id="27" name="Oval 12"/>
              <p:cNvSpPr>
                <a:spLocks noChangeArrowheads="1"/>
              </p:cNvSpPr>
              <p:nvPr userDrawn="1"/>
            </p:nvSpPr>
            <p:spPr bwMode="auto">
              <a:xfrm>
                <a:off x="-11614150" y="1981200"/>
                <a:ext cx="31750" cy="317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3600">
                    <a:solidFill>
                      <a:schemeClr val="tx1"/>
                    </a:solidFill>
                    <a:latin typeface="Arial" panose="020B0604020202020204" pitchFamily="34" charset="0"/>
                  </a:defRPr>
                </a:lvl1pPr>
                <a:lvl2pPr marL="742950" indent="-285750" eaLnBrk="0" hangingPunct="0">
                  <a:defRPr sz="3600">
                    <a:solidFill>
                      <a:schemeClr val="tx1"/>
                    </a:solidFill>
                    <a:latin typeface="Arial" panose="020B0604020202020204" pitchFamily="34" charset="0"/>
                  </a:defRPr>
                </a:lvl2pPr>
                <a:lvl3pPr marL="1143000" indent="-228600" eaLnBrk="0" hangingPunct="0">
                  <a:defRPr sz="3600">
                    <a:solidFill>
                      <a:schemeClr val="tx1"/>
                    </a:solidFill>
                    <a:latin typeface="Arial" panose="020B0604020202020204" pitchFamily="34" charset="0"/>
                  </a:defRPr>
                </a:lvl3pPr>
                <a:lvl4pPr marL="1600200" indent="-228600" eaLnBrk="0" hangingPunct="0">
                  <a:defRPr sz="3600">
                    <a:solidFill>
                      <a:schemeClr val="tx1"/>
                    </a:solidFill>
                    <a:latin typeface="Arial" panose="020B0604020202020204" pitchFamily="34" charset="0"/>
                  </a:defRPr>
                </a:lvl4pPr>
                <a:lvl5pPr marL="2057400" indent="-228600" eaLnBrk="0" hangingPunct="0">
                  <a:defRPr sz="3600">
                    <a:solidFill>
                      <a:schemeClr val="tx1"/>
                    </a:solidFill>
                    <a:latin typeface="Arial" panose="020B0604020202020204" pitchFamily="34" charset="0"/>
                  </a:defRPr>
                </a:lvl5pPr>
                <a:lvl6pPr marL="2514600" indent="-228600" eaLnBrk="0" fontAlgn="base" hangingPunct="0">
                  <a:spcBef>
                    <a:spcPct val="0"/>
                  </a:spcBef>
                  <a:spcAft>
                    <a:spcPct val="0"/>
                  </a:spcAft>
                  <a:defRPr sz="3600">
                    <a:solidFill>
                      <a:schemeClr val="tx1"/>
                    </a:solidFill>
                    <a:latin typeface="Arial" panose="020B0604020202020204" pitchFamily="34" charset="0"/>
                  </a:defRPr>
                </a:lvl6pPr>
                <a:lvl7pPr marL="2971800" indent="-228600" eaLnBrk="0" fontAlgn="base" hangingPunct="0">
                  <a:spcBef>
                    <a:spcPct val="0"/>
                  </a:spcBef>
                  <a:spcAft>
                    <a:spcPct val="0"/>
                  </a:spcAft>
                  <a:defRPr sz="3600">
                    <a:solidFill>
                      <a:schemeClr val="tx1"/>
                    </a:solidFill>
                    <a:latin typeface="Arial" panose="020B0604020202020204" pitchFamily="34" charset="0"/>
                  </a:defRPr>
                </a:lvl7pPr>
                <a:lvl8pPr marL="3429000" indent="-228600" eaLnBrk="0" fontAlgn="base" hangingPunct="0">
                  <a:spcBef>
                    <a:spcPct val="0"/>
                  </a:spcBef>
                  <a:spcAft>
                    <a:spcPct val="0"/>
                  </a:spcAft>
                  <a:defRPr sz="3600">
                    <a:solidFill>
                      <a:schemeClr val="tx1"/>
                    </a:solidFill>
                    <a:latin typeface="Arial" panose="020B0604020202020204" pitchFamily="34" charset="0"/>
                  </a:defRPr>
                </a:lvl8pPr>
                <a:lvl9pPr marL="3886200" indent="-228600" eaLnBrk="0" fontAlgn="base" hangingPunct="0">
                  <a:spcBef>
                    <a:spcPct val="0"/>
                  </a:spcBef>
                  <a:spcAft>
                    <a:spcPct val="0"/>
                  </a:spcAft>
                  <a:defRPr sz="3600">
                    <a:solidFill>
                      <a:schemeClr val="tx1"/>
                    </a:solidFill>
                    <a:latin typeface="Arial" panose="020B0604020202020204" pitchFamily="34" charset="0"/>
                  </a:defRPr>
                </a:lvl9pPr>
              </a:lstStyle>
              <a:p>
                <a:pPr marL="0" marR="0" lvl="0" indent="0" algn="l" defTabSz="1218895" rtl="0" eaLnBrk="1" fontAlgn="base" latinLnBrk="0" hangingPunct="1">
                  <a:lnSpc>
                    <a:spcPct val="100000"/>
                  </a:lnSpc>
                  <a:spcBef>
                    <a:spcPct val="0"/>
                  </a:spcBef>
                  <a:spcAft>
                    <a:spcPct val="0"/>
                  </a:spcAft>
                  <a:buClrTx/>
                  <a:buSzTx/>
                  <a:buFontTx/>
                  <a:buNone/>
                  <a:tabLst/>
                  <a:defRPr/>
                </a:pPr>
                <a:endParaRPr kumimoji="0" lang="en-US" sz="3599" b="0" i="0" u="none" strike="noStrike" kern="1200" cap="none" spc="0" normalizeH="0" baseline="0" noProof="0" dirty="0" smtClean="0">
                  <a:ln>
                    <a:noFill/>
                  </a:ln>
                  <a:solidFill>
                    <a:srgbClr val="000000"/>
                  </a:solidFill>
                  <a:effectLst/>
                  <a:uLnTx/>
                  <a:uFillTx/>
                  <a:latin typeface="Arial" panose="020B0604020202020204" pitchFamily="34" charset="0"/>
                  <a:ea typeface="ＭＳ Ｐゴシック" pitchFamily="34" charset="-128"/>
                  <a:cs typeface="+mn-cs"/>
                </a:endParaRPr>
              </a:p>
            </p:txBody>
          </p:sp>
          <p:sp>
            <p:nvSpPr>
              <p:cNvPr id="28" name="Freeform 14"/>
              <p:cNvSpPr>
                <a:spLocks noEditPoints="1"/>
              </p:cNvSpPr>
              <p:nvPr userDrawn="1"/>
            </p:nvSpPr>
            <p:spPr bwMode="auto">
              <a:xfrm>
                <a:off x="-11372850" y="1870075"/>
                <a:ext cx="101600" cy="139700"/>
              </a:xfrm>
              <a:custGeom>
                <a:avLst/>
                <a:gdLst>
                  <a:gd name="T0" fmla="*/ 2147483647 w 32"/>
                  <a:gd name="T1" fmla="*/ 0 h 44"/>
                  <a:gd name="T2" fmla="*/ 2147483647 w 32"/>
                  <a:gd name="T3" fmla="*/ 2147483647 h 44"/>
                  <a:gd name="T4" fmla="*/ 2147483647 w 32"/>
                  <a:gd name="T5" fmla="*/ 2147483647 h 44"/>
                  <a:gd name="T6" fmla="*/ 2147483647 w 32"/>
                  <a:gd name="T7" fmla="*/ 2147483647 h 44"/>
                  <a:gd name="T8" fmla="*/ 2147483647 w 32"/>
                  <a:gd name="T9" fmla="*/ 2147483647 h 44"/>
                  <a:gd name="T10" fmla="*/ 2147483647 w 32"/>
                  <a:gd name="T11" fmla="*/ 2147483647 h 44"/>
                  <a:gd name="T12" fmla="*/ 0 w 32"/>
                  <a:gd name="T13" fmla="*/ 2147483647 h 44"/>
                  <a:gd name="T14" fmla="*/ 0 w 32"/>
                  <a:gd name="T15" fmla="*/ 0 h 44"/>
                  <a:gd name="T16" fmla="*/ 2147483647 w 32"/>
                  <a:gd name="T17" fmla="*/ 0 h 44"/>
                  <a:gd name="T18" fmla="*/ 2147483647 w 32"/>
                  <a:gd name="T19" fmla="*/ 2147483647 h 44"/>
                  <a:gd name="T20" fmla="*/ 2147483647 w 32"/>
                  <a:gd name="T21" fmla="*/ 2147483647 h 44"/>
                  <a:gd name="T22" fmla="*/ 2147483647 w 32"/>
                  <a:gd name="T23" fmla="*/ 2147483647 h 44"/>
                  <a:gd name="T24" fmla="*/ 2147483647 w 32"/>
                  <a:gd name="T25" fmla="*/ 2147483647 h 44"/>
                  <a:gd name="T26" fmla="*/ 2147483647 w 32"/>
                  <a:gd name="T27" fmla="*/ 2147483647 h 44"/>
                  <a:gd name="T28" fmla="*/ 2147483647 w 32"/>
                  <a:gd name="T29" fmla="*/ 2147483647 h 44"/>
                  <a:gd name="T30" fmla="*/ 2147483647 w 32"/>
                  <a:gd name="T31" fmla="*/ 2147483647 h 44"/>
                  <a:gd name="T32" fmla="*/ 2147483647 w 32"/>
                  <a:gd name="T33" fmla="*/ 2147483647 h 44"/>
                  <a:gd name="T34" fmla="*/ 2147483647 w 32"/>
                  <a:gd name="T35" fmla="*/ 2147483647 h 44"/>
                  <a:gd name="T36" fmla="*/ 2147483647 w 32"/>
                  <a:gd name="T37" fmla="*/ 2147483647 h 44"/>
                  <a:gd name="T38" fmla="*/ 2147483647 w 32"/>
                  <a:gd name="T39" fmla="*/ 2147483647 h 44"/>
                  <a:gd name="T40" fmla="*/ 2147483647 w 32"/>
                  <a:gd name="T41" fmla="*/ 2147483647 h 4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32" h="44">
                    <a:moveTo>
                      <a:pt x="16" y="0"/>
                    </a:moveTo>
                    <a:cubicBezTo>
                      <a:pt x="24" y="0"/>
                      <a:pt x="29" y="5"/>
                      <a:pt x="29" y="11"/>
                    </a:cubicBezTo>
                    <a:cubicBezTo>
                      <a:pt x="29" y="16"/>
                      <a:pt x="25" y="19"/>
                      <a:pt x="22" y="20"/>
                    </a:cubicBezTo>
                    <a:cubicBezTo>
                      <a:pt x="22" y="20"/>
                      <a:pt x="22" y="20"/>
                      <a:pt x="22" y="20"/>
                    </a:cubicBezTo>
                    <a:cubicBezTo>
                      <a:pt x="26" y="21"/>
                      <a:pt x="32" y="25"/>
                      <a:pt x="32" y="31"/>
                    </a:cubicBezTo>
                    <a:cubicBezTo>
                      <a:pt x="32" y="39"/>
                      <a:pt x="27" y="44"/>
                      <a:pt x="17" y="44"/>
                    </a:cubicBezTo>
                    <a:cubicBezTo>
                      <a:pt x="0" y="44"/>
                      <a:pt x="0" y="44"/>
                      <a:pt x="0" y="44"/>
                    </a:cubicBezTo>
                    <a:cubicBezTo>
                      <a:pt x="0" y="0"/>
                      <a:pt x="0" y="0"/>
                      <a:pt x="0" y="0"/>
                    </a:cubicBezTo>
                    <a:lnTo>
                      <a:pt x="16" y="0"/>
                    </a:lnTo>
                    <a:close/>
                    <a:moveTo>
                      <a:pt x="15" y="19"/>
                    </a:moveTo>
                    <a:cubicBezTo>
                      <a:pt x="20" y="19"/>
                      <a:pt x="24" y="15"/>
                      <a:pt x="24" y="12"/>
                    </a:cubicBezTo>
                    <a:cubicBezTo>
                      <a:pt x="24" y="8"/>
                      <a:pt x="20" y="5"/>
                      <a:pt x="15" y="5"/>
                    </a:cubicBezTo>
                    <a:cubicBezTo>
                      <a:pt x="5" y="5"/>
                      <a:pt x="5" y="5"/>
                      <a:pt x="5" y="5"/>
                    </a:cubicBezTo>
                    <a:cubicBezTo>
                      <a:pt x="5" y="19"/>
                      <a:pt x="5" y="19"/>
                      <a:pt x="5" y="19"/>
                    </a:cubicBezTo>
                    <a:lnTo>
                      <a:pt x="15" y="19"/>
                    </a:lnTo>
                    <a:close/>
                    <a:moveTo>
                      <a:pt x="17" y="40"/>
                    </a:moveTo>
                    <a:cubicBezTo>
                      <a:pt x="22" y="40"/>
                      <a:pt x="27" y="36"/>
                      <a:pt x="27" y="31"/>
                    </a:cubicBezTo>
                    <a:cubicBezTo>
                      <a:pt x="27" y="26"/>
                      <a:pt x="22" y="23"/>
                      <a:pt x="17" y="23"/>
                    </a:cubicBezTo>
                    <a:cubicBezTo>
                      <a:pt x="5" y="23"/>
                      <a:pt x="5" y="23"/>
                      <a:pt x="5" y="23"/>
                    </a:cubicBezTo>
                    <a:cubicBezTo>
                      <a:pt x="5" y="40"/>
                      <a:pt x="5" y="40"/>
                      <a:pt x="5" y="40"/>
                    </a:cubicBezTo>
                    <a:lnTo>
                      <a:pt x="17" y="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218895" rtl="0" eaLnBrk="1" fontAlgn="base" latinLnBrk="0" hangingPunct="1">
                  <a:lnSpc>
                    <a:spcPct val="100000"/>
                  </a:lnSpc>
                  <a:spcBef>
                    <a:spcPct val="0"/>
                  </a:spcBef>
                  <a:spcAft>
                    <a:spcPct val="0"/>
                  </a:spcAft>
                  <a:buClrTx/>
                  <a:buSzTx/>
                  <a:buFontTx/>
                  <a:buNone/>
                  <a:tabLst/>
                  <a:defRPr/>
                </a:pPr>
                <a:endParaRPr kumimoji="0" lang="en-US" sz="3599" b="0" i="0" u="none" strike="noStrike" kern="1200" cap="none" spc="0" normalizeH="0" baseline="0" noProof="0" dirty="0">
                  <a:ln>
                    <a:noFill/>
                  </a:ln>
                  <a:solidFill>
                    <a:srgbClr val="000000"/>
                  </a:solidFill>
                  <a:effectLst/>
                  <a:uLnTx/>
                  <a:uFillTx/>
                  <a:latin typeface="Arial"/>
                  <a:ea typeface="ＭＳ Ｐゴシック" pitchFamily="34" charset="-128"/>
                  <a:cs typeface="+mn-cs"/>
                </a:endParaRPr>
              </a:p>
            </p:txBody>
          </p:sp>
          <p:sp>
            <p:nvSpPr>
              <p:cNvPr id="29" name="Rectangle 15"/>
              <p:cNvSpPr>
                <a:spLocks noChangeArrowheads="1"/>
              </p:cNvSpPr>
              <p:nvPr userDrawn="1"/>
            </p:nvSpPr>
            <p:spPr bwMode="auto">
              <a:xfrm>
                <a:off x="-11245850" y="1870075"/>
                <a:ext cx="15875" cy="139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600">
                    <a:solidFill>
                      <a:schemeClr val="tx1"/>
                    </a:solidFill>
                    <a:latin typeface="Arial" panose="020B0604020202020204" pitchFamily="34" charset="0"/>
                  </a:defRPr>
                </a:lvl1pPr>
                <a:lvl2pPr marL="742950" indent="-285750" eaLnBrk="0" hangingPunct="0">
                  <a:defRPr sz="3600">
                    <a:solidFill>
                      <a:schemeClr val="tx1"/>
                    </a:solidFill>
                    <a:latin typeface="Arial" panose="020B0604020202020204" pitchFamily="34" charset="0"/>
                  </a:defRPr>
                </a:lvl2pPr>
                <a:lvl3pPr marL="1143000" indent="-228600" eaLnBrk="0" hangingPunct="0">
                  <a:defRPr sz="3600">
                    <a:solidFill>
                      <a:schemeClr val="tx1"/>
                    </a:solidFill>
                    <a:latin typeface="Arial" panose="020B0604020202020204" pitchFamily="34" charset="0"/>
                  </a:defRPr>
                </a:lvl3pPr>
                <a:lvl4pPr marL="1600200" indent="-228600" eaLnBrk="0" hangingPunct="0">
                  <a:defRPr sz="3600">
                    <a:solidFill>
                      <a:schemeClr val="tx1"/>
                    </a:solidFill>
                    <a:latin typeface="Arial" panose="020B0604020202020204" pitchFamily="34" charset="0"/>
                  </a:defRPr>
                </a:lvl4pPr>
                <a:lvl5pPr marL="2057400" indent="-228600" eaLnBrk="0" hangingPunct="0">
                  <a:defRPr sz="3600">
                    <a:solidFill>
                      <a:schemeClr val="tx1"/>
                    </a:solidFill>
                    <a:latin typeface="Arial" panose="020B0604020202020204" pitchFamily="34" charset="0"/>
                  </a:defRPr>
                </a:lvl5pPr>
                <a:lvl6pPr marL="2514600" indent="-228600" eaLnBrk="0" fontAlgn="base" hangingPunct="0">
                  <a:spcBef>
                    <a:spcPct val="0"/>
                  </a:spcBef>
                  <a:spcAft>
                    <a:spcPct val="0"/>
                  </a:spcAft>
                  <a:defRPr sz="3600">
                    <a:solidFill>
                      <a:schemeClr val="tx1"/>
                    </a:solidFill>
                    <a:latin typeface="Arial" panose="020B0604020202020204" pitchFamily="34" charset="0"/>
                  </a:defRPr>
                </a:lvl6pPr>
                <a:lvl7pPr marL="2971800" indent="-228600" eaLnBrk="0" fontAlgn="base" hangingPunct="0">
                  <a:spcBef>
                    <a:spcPct val="0"/>
                  </a:spcBef>
                  <a:spcAft>
                    <a:spcPct val="0"/>
                  </a:spcAft>
                  <a:defRPr sz="3600">
                    <a:solidFill>
                      <a:schemeClr val="tx1"/>
                    </a:solidFill>
                    <a:latin typeface="Arial" panose="020B0604020202020204" pitchFamily="34" charset="0"/>
                  </a:defRPr>
                </a:lvl7pPr>
                <a:lvl8pPr marL="3429000" indent="-228600" eaLnBrk="0" fontAlgn="base" hangingPunct="0">
                  <a:spcBef>
                    <a:spcPct val="0"/>
                  </a:spcBef>
                  <a:spcAft>
                    <a:spcPct val="0"/>
                  </a:spcAft>
                  <a:defRPr sz="3600">
                    <a:solidFill>
                      <a:schemeClr val="tx1"/>
                    </a:solidFill>
                    <a:latin typeface="Arial" panose="020B0604020202020204" pitchFamily="34" charset="0"/>
                  </a:defRPr>
                </a:lvl8pPr>
                <a:lvl9pPr marL="3886200" indent="-228600" eaLnBrk="0" fontAlgn="base" hangingPunct="0">
                  <a:spcBef>
                    <a:spcPct val="0"/>
                  </a:spcBef>
                  <a:spcAft>
                    <a:spcPct val="0"/>
                  </a:spcAft>
                  <a:defRPr sz="3600">
                    <a:solidFill>
                      <a:schemeClr val="tx1"/>
                    </a:solidFill>
                    <a:latin typeface="Arial" panose="020B0604020202020204" pitchFamily="34" charset="0"/>
                  </a:defRPr>
                </a:lvl9pPr>
              </a:lstStyle>
              <a:p>
                <a:pPr marL="0" marR="0" lvl="0" indent="0" algn="l" defTabSz="1218895" rtl="0" eaLnBrk="1" fontAlgn="base" latinLnBrk="0" hangingPunct="1">
                  <a:lnSpc>
                    <a:spcPct val="100000"/>
                  </a:lnSpc>
                  <a:spcBef>
                    <a:spcPct val="0"/>
                  </a:spcBef>
                  <a:spcAft>
                    <a:spcPct val="0"/>
                  </a:spcAft>
                  <a:buClrTx/>
                  <a:buSzTx/>
                  <a:buFontTx/>
                  <a:buNone/>
                  <a:tabLst/>
                  <a:defRPr/>
                </a:pPr>
                <a:endParaRPr kumimoji="0" lang="en-US" sz="3599" b="0" i="0" u="none" strike="noStrike" kern="1200" cap="none" spc="0" normalizeH="0" baseline="0" noProof="0" dirty="0" smtClean="0">
                  <a:ln>
                    <a:noFill/>
                  </a:ln>
                  <a:solidFill>
                    <a:srgbClr val="000000"/>
                  </a:solidFill>
                  <a:effectLst/>
                  <a:uLnTx/>
                  <a:uFillTx/>
                  <a:latin typeface="Arial" panose="020B0604020202020204" pitchFamily="34" charset="0"/>
                  <a:ea typeface="ＭＳ Ｐゴシック" pitchFamily="34" charset="-128"/>
                  <a:cs typeface="+mn-cs"/>
                </a:endParaRPr>
              </a:p>
            </p:txBody>
          </p:sp>
          <p:sp>
            <p:nvSpPr>
              <p:cNvPr id="30" name="Freeform 16"/>
              <p:cNvSpPr>
                <a:spLocks/>
              </p:cNvSpPr>
              <p:nvPr userDrawn="1"/>
            </p:nvSpPr>
            <p:spPr bwMode="auto">
              <a:xfrm>
                <a:off x="-11191875" y="1870075"/>
                <a:ext cx="88900" cy="139700"/>
              </a:xfrm>
              <a:custGeom>
                <a:avLst/>
                <a:gdLst>
                  <a:gd name="T0" fmla="*/ 2147483647 w 56"/>
                  <a:gd name="T1" fmla="*/ 2147483647 h 88"/>
                  <a:gd name="T2" fmla="*/ 2147483647 w 56"/>
                  <a:gd name="T3" fmla="*/ 2147483647 h 88"/>
                  <a:gd name="T4" fmla="*/ 0 w 56"/>
                  <a:gd name="T5" fmla="*/ 2147483647 h 88"/>
                  <a:gd name="T6" fmla="*/ 0 w 56"/>
                  <a:gd name="T7" fmla="*/ 0 h 88"/>
                  <a:gd name="T8" fmla="*/ 2147483647 w 56"/>
                  <a:gd name="T9" fmla="*/ 0 h 88"/>
                  <a:gd name="T10" fmla="*/ 2147483647 w 56"/>
                  <a:gd name="T11" fmla="*/ 2147483647 h 88"/>
                  <a:gd name="T12" fmla="*/ 2147483647 w 56"/>
                  <a:gd name="T13" fmla="*/ 2147483647 h 8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6" h="88">
                    <a:moveTo>
                      <a:pt x="56" y="78"/>
                    </a:moveTo>
                    <a:lnTo>
                      <a:pt x="56" y="88"/>
                    </a:lnTo>
                    <a:lnTo>
                      <a:pt x="0" y="88"/>
                    </a:lnTo>
                    <a:lnTo>
                      <a:pt x="0" y="0"/>
                    </a:lnTo>
                    <a:lnTo>
                      <a:pt x="10" y="0"/>
                    </a:lnTo>
                    <a:lnTo>
                      <a:pt x="10" y="78"/>
                    </a:lnTo>
                    <a:lnTo>
                      <a:pt x="56" y="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218895" rtl="0" eaLnBrk="1" fontAlgn="base" latinLnBrk="0" hangingPunct="1">
                  <a:lnSpc>
                    <a:spcPct val="100000"/>
                  </a:lnSpc>
                  <a:spcBef>
                    <a:spcPct val="0"/>
                  </a:spcBef>
                  <a:spcAft>
                    <a:spcPct val="0"/>
                  </a:spcAft>
                  <a:buClrTx/>
                  <a:buSzTx/>
                  <a:buFontTx/>
                  <a:buNone/>
                  <a:tabLst/>
                  <a:defRPr/>
                </a:pPr>
                <a:endParaRPr kumimoji="0" lang="en-US" sz="3599" b="0" i="0" u="none" strike="noStrike" kern="1200" cap="none" spc="0" normalizeH="0" baseline="0" noProof="0" dirty="0">
                  <a:ln>
                    <a:noFill/>
                  </a:ln>
                  <a:solidFill>
                    <a:srgbClr val="000000"/>
                  </a:solidFill>
                  <a:effectLst/>
                  <a:uLnTx/>
                  <a:uFillTx/>
                  <a:latin typeface="Arial"/>
                  <a:ea typeface="ＭＳ Ｐゴシック" pitchFamily="34" charset="-128"/>
                  <a:cs typeface="+mn-cs"/>
                </a:endParaRPr>
              </a:p>
            </p:txBody>
          </p:sp>
          <p:sp>
            <p:nvSpPr>
              <p:cNvPr id="31" name="Freeform 17"/>
              <p:cNvSpPr>
                <a:spLocks/>
              </p:cNvSpPr>
              <p:nvPr userDrawn="1"/>
            </p:nvSpPr>
            <p:spPr bwMode="auto">
              <a:xfrm>
                <a:off x="-11080750" y="1870075"/>
                <a:ext cx="92075" cy="139700"/>
              </a:xfrm>
              <a:custGeom>
                <a:avLst/>
                <a:gdLst>
                  <a:gd name="T0" fmla="*/ 2147483647 w 58"/>
                  <a:gd name="T1" fmla="*/ 2147483647 h 88"/>
                  <a:gd name="T2" fmla="*/ 2147483647 w 58"/>
                  <a:gd name="T3" fmla="*/ 2147483647 h 88"/>
                  <a:gd name="T4" fmla="*/ 0 w 58"/>
                  <a:gd name="T5" fmla="*/ 2147483647 h 88"/>
                  <a:gd name="T6" fmla="*/ 0 w 58"/>
                  <a:gd name="T7" fmla="*/ 0 h 88"/>
                  <a:gd name="T8" fmla="*/ 2147483647 w 58"/>
                  <a:gd name="T9" fmla="*/ 0 h 88"/>
                  <a:gd name="T10" fmla="*/ 2147483647 w 58"/>
                  <a:gd name="T11" fmla="*/ 2147483647 h 88"/>
                  <a:gd name="T12" fmla="*/ 2147483647 w 58"/>
                  <a:gd name="T13" fmla="*/ 2147483647 h 8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8" h="88">
                    <a:moveTo>
                      <a:pt x="58" y="78"/>
                    </a:moveTo>
                    <a:lnTo>
                      <a:pt x="58" y="88"/>
                    </a:lnTo>
                    <a:lnTo>
                      <a:pt x="0" y="88"/>
                    </a:lnTo>
                    <a:lnTo>
                      <a:pt x="0" y="0"/>
                    </a:lnTo>
                    <a:lnTo>
                      <a:pt x="10" y="0"/>
                    </a:lnTo>
                    <a:lnTo>
                      <a:pt x="10" y="78"/>
                    </a:lnTo>
                    <a:lnTo>
                      <a:pt x="58" y="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218895" rtl="0" eaLnBrk="1" fontAlgn="base" latinLnBrk="0" hangingPunct="1">
                  <a:lnSpc>
                    <a:spcPct val="100000"/>
                  </a:lnSpc>
                  <a:spcBef>
                    <a:spcPct val="0"/>
                  </a:spcBef>
                  <a:spcAft>
                    <a:spcPct val="0"/>
                  </a:spcAft>
                  <a:buClrTx/>
                  <a:buSzTx/>
                  <a:buFontTx/>
                  <a:buNone/>
                  <a:tabLst/>
                  <a:defRPr/>
                </a:pPr>
                <a:endParaRPr kumimoji="0" lang="en-US" sz="3599" b="0" i="0" u="none" strike="noStrike" kern="1200" cap="none" spc="0" normalizeH="0" baseline="0" noProof="0" dirty="0">
                  <a:ln>
                    <a:noFill/>
                  </a:ln>
                  <a:solidFill>
                    <a:srgbClr val="000000"/>
                  </a:solidFill>
                  <a:effectLst/>
                  <a:uLnTx/>
                  <a:uFillTx/>
                  <a:latin typeface="Arial"/>
                  <a:ea typeface="ＭＳ Ｐゴシック" pitchFamily="34" charset="-128"/>
                  <a:cs typeface="+mn-cs"/>
                </a:endParaRPr>
              </a:p>
            </p:txBody>
          </p:sp>
          <p:sp>
            <p:nvSpPr>
              <p:cNvPr id="32" name="Rectangle 18"/>
              <p:cNvSpPr>
                <a:spLocks noChangeArrowheads="1"/>
              </p:cNvSpPr>
              <p:nvPr userDrawn="1"/>
            </p:nvSpPr>
            <p:spPr bwMode="auto">
              <a:xfrm>
                <a:off x="-10966450" y="1870075"/>
                <a:ext cx="15875" cy="139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600">
                    <a:solidFill>
                      <a:schemeClr val="tx1"/>
                    </a:solidFill>
                    <a:latin typeface="Arial" panose="020B0604020202020204" pitchFamily="34" charset="0"/>
                  </a:defRPr>
                </a:lvl1pPr>
                <a:lvl2pPr marL="742950" indent="-285750" eaLnBrk="0" hangingPunct="0">
                  <a:defRPr sz="3600">
                    <a:solidFill>
                      <a:schemeClr val="tx1"/>
                    </a:solidFill>
                    <a:latin typeface="Arial" panose="020B0604020202020204" pitchFamily="34" charset="0"/>
                  </a:defRPr>
                </a:lvl2pPr>
                <a:lvl3pPr marL="1143000" indent="-228600" eaLnBrk="0" hangingPunct="0">
                  <a:defRPr sz="3600">
                    <a:solidFill>
                      <a:schemeClr val="tx1"/>
                    </a:solidFill>
                    <a:latin typeface="Arial" panose="020B0604020202020204" pitchFamily="34" charset="0"/>
                  </a:defRPr>
                </a:lvl3pPr>
                <a:lvl4pPr marL="1600200" indent="-228600" eaLnBrk="0" hangingPunct="0">
                  <a:defRPr sz="3600">
                    <a:solidFill>
                      <a:schemeClr val="tx1"/>
                    </a:solidFill>
                    <a:latin typeface="Arial" panose="020B0604020202020204" pitchFamily="34" charset="0"/>
                  </a:defRPr>
                </a:lvl4pPr>
                <a:lvl5pPr marL="2057400" indent="-228600" eaLnBrk="0" hangingPunct="0">
                  <a:defRPr sz="3600">
                    <a:solidFill>
                      <a:schemeClr val="tx1"/>
                    </a:solidFill>
                    <a:latin typeface="Arial" panose="020B0604020202020204" pitchFamily="34" charset="0"/>
                  </a:defRPr>
                </a:lvl5pPr>
                <a:lvl6pPr marL="2514600" indent="-228600" eaLnBrk="0" fontAlgn="base" hangingPunct="0">
                  <a:spcBef>
                    <a:spcPct val="0"/>
                  </a:spcBef>
                  <a:spcAft>
                    <a:spcPct val="0"/>
                  </a:spcAft>
                  <a:defRPr sz="3600">
                    <a:solidFill>
                      <a:schemeClr val="tx1"/>
                    </a:solidFill>
                    <a:latin typeface="Arial" panose="020B0604020202020204" pitchFamily="34" charset="0"/>
                  </a:defRPr>
                </a:lvl6pPr>
                <a:lvl7pPr marL="2971800" indent="-228600" eaLnBrk="0" fontAlgn="base" hangingPunct="0">
                  <a:spcBef>
                    <a:spcPct val="0"/>
                  </a:spcBef>
                  <a:spcAft>
                    <a:spcPct val="0"/>
                  </a:spcAft>
                  <a:defRPr sz="3600">
                    <a:solidFill>
                      <a:schemeClr val="tx1"/>
                    </a:solidFill>
                    <a:latin typeface="Arial" panose="020B0604020202020204" pitchFamily="34" charset="0"/>
                  </a:defRPr>
                </a:lvl7pPr>
                <a:lvl8pPr marL="3429000" indent="-228600" eaLnBrk="0" fontAlgn="base" hangingPunct="0">
                  <a:spcBef>
                    <a:spcPct val="0"/>
                  </a:spcBef>
                  <a:spcAft>
                    <a:spcPct val="0"/>
                  </a:spcAft>
                  <a:defRPr sz="3600">
                    <a:solidFill>
                      <a:schemeClr val="tx1"/>
                    </a:solidFill>
                    <a:latin typeface="Arial" panose="020B0604020202020204" pitchFamily="34" charset="0"/>
                  </a:defRPr>
                </a:lvl8pPr>
                <a:lvl9pPr marL="3886200" indent="-228600" eaLnBrk="0" fontAlgn="base" hangingPunct="0">
                  <a:spcBef>
                    <a:spcPct val="0"/>
                  </a:spcBef>
                  <a:spcAft>
                    <a:spcPct val="0"/>
                  </a:spcAft>
                  <a:defRPr sz="3600">
                    <a:solidFill>
                      <a:schemeClr val="tx1"/>
                    </a:solidFill>
                    <a:latin typeface="Arial" panose="020B0604020202020204" pitchFamily="34" charset="0"/>
                  </a:defRPr>
                </a:lvl9pPr>
              </a:lstStyle>
              <a:p>
                <a:pPr marL="0" marR="0" lvl="0" indent="0" algn="l" defTabSz="1218895" rtl="0" eaLnBrk="1" fontAlgn="base" latinLnBrk="0" hangingPunct="1">
                  <a:lnSpc>
                    <a:spcPct val="100000"/>
                  </a:lnSpc>
                  <a:spcBef>
                    <a:spcPct val="0"/>
                  </a:spcBef>
                  <a:spcAft>
                    <a:spcPct val="0"/>
                  </a:spcAft>
                  <a:buClrTx/>
                  <a:buSzTx/>
                  <a:buFontTx/>
                  <a:buNone/>
                  <a:tabLst/>
                  <a:defRPr/>
                </a:pPr>
                <a:endParaRPr kumimoji="0" lang="en-US" sz="3599" b="0" i="0" u="none" strike="noStrike" kern="1200" cap="none" spc="0" normalizeH="0" baseline="0" noProof="0" dirty="0" smtClean="0">
                  <a:ln>
                    <a:noFill/>
                  </a:ln>
                  <a:solidFill>
                    <a:srgbClr val="000000"/>
                  </a:solidFill>
                  <a:effectLst/>
                  <a:uLnTx/>
                  <a:uFillTx/>
                  <a:latin typeface="Arial" panose="020B0604020202020204" pitchFamily="34" charset="0"/>
                  <a:ea typeface="ＭＳ Ｐゴシック" pitchFamily="34" charset="-128"/>
                  <a:cs typeface="+mn-cs"/>
                </a:endParaRPr>
              </a:p>
            </p:txBody>
          </p:sp>
          <p:sp>
            <p:nvSpPr>
              <p:cNvPr id="33" name="Freeform 19"/>
              <p:cNvSpPr>
                <a:spLocks noEditPoints="1"/>
              </p:cNvSpPr>
              <p:nvPr userDrawn="1"/>
            </p:nvSpPr>
            <p:spPr bwMode="auto">
              <a:xfrm>
                <a:off x="-10925175" y="1870075"/>
                <a:ext cx="142875" cy="142875"/>
              </a:xfrm>
              <a:custGeom>
                <a:avLst/>
                <a:gdLst>
                  <a:gd name="T0" fmla="*/ 2147483647 w 45"/>
                  <a:gd name="T1" fmla="*/ 0 h 45"/>
                  <a:gd name="T2" fmla="*/ 2147483647 w 45"/>
                  <a:gd name="T3" fmla="*/ 2147483647 h 45"/>
                  <a:gd name="T4" fmla="*/ 2147483647 w 45"/>
                  <a:gd name="T5" fmla="*/ 2147483647 h 45"/>
                  <a:gd name="T6" fmla="*/ 0 w 45"/>
                  <a:gd name="T7" fmla="*/ 2147483647 h 45"/>
                  <a:gd name="T8" fmla="*/ 2147483647 w 45"/>
                  <a:gd name="T9" fmla="*/ 0 h 45"/>
                  <a:gd name="T10" fmla="*/ 2147483647 w 45"/>
                  <a:gd name="T11" fmla="*/ 2147483647 h 45"/>
                  <a:gd name="T12" fmla="*/ 2147483647 w 45"/>
                  <a:gd name="T13" fmla="*/ 2147483647 h 45"/>
                  <a:gd name="T14" fmla="*/ 2147483647 w 45"/>
                  <a:gd name="T15" fmla="*/ 2147483647 h 45"/>
                  <a:gd name="T16" fmla="*/ 2147483647 w 45"/>
                  <a:gd name="T17" fmla="*/ 2147483647 h 45"/>
                  <a:gd name="T18" fmla="*/ 2147483647 w 45"/>
                  <a:gd name="T19" fmla="*/ 2147483647 h 4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5" h="45">
                    <a:moveTo>
                      <a:pt x="23" y="0"/>
                    </a:moveTo>
                    <a:cubicBezTo>
                      <a:pt x="35" y="0"/>
                      <a:pt x="45" y="9"/>
                      <a:pt x="45" y="22"/>
                    </a:cubicBezTo>
                    <a:cubicBezTo>
                      <a:pt x="45" y="35"/>
                      <a:pt x="35" y="45"/>
                      <a:pt x="23" y="45"/>
                    </a:cubicBezTo>
                    <a:cubicBezTo>
                      <a:pt x="10" y="45"/>
                      <a:pt x="0" y="35"/>
                      <a:pt x="0" y="22"/>
                    </a:cubicBezTo>
                    <a:cubicBezTo>
                      <a:pt x="0" y="9"/>
                      <a:pt x="10" y="0"/>
                      <a:pt x="23" y="0"/>
                    </a:cubicBezTo>
                    <a:close/>
                    <a:moveTo>
                      <a:pt x="23" y="40"/>
                    </a:moveTo>
                    <a:cubicBezTo>
                      <a:pt x="33" y="40"/>
                      <a:pt x="40" y="33"/>
                      <a:pt x="40" y="22"/>
                    </a:cubicBezTo>
                    <a:cubicBezTo>
                      <a:pt x="40" y="12"/>
                      <a:pt x="33" y="5"/>
                      <a:pt x="23" y="5"/>
                    </a:cubicBezTo>
                    <a:cubicBezTo>
                      <a:pt x="13" y="5"/>
                      <a:pt x="5" y="12"/>
                      <a:pt x="5" y="22"/>
                    </a:cubicBezTo>
                    <a:cubicBezTo>
                      <a:pt x="5" y="33"/>
                      <a:pt x="13" y="40"/>
                      <a:pt x="23" y="4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218895" rtl="0" eaLnBrk="1" fontAlgn="base" latinLnBrk="0" hangingPunct="1">
                  <a:lnSpc>
                    <a:spcPct val="100000"/>
                  </a:lnSpc>
                  <a:spcBef>
                    <a:spcPct val="0"/>
                  </a:spcBef>
                  <a:spcAft>
                    <a:spcPct val="0"/>
                  </a:spcAft>
                  <a:buClrTx/>
                  <a:buSzTx/>
                  <a:buFontTx/>
                  <a:buNone/>
                  <a:tabLst/>
                  <a:defRPr/>
                </a:pPr>
                <a:endParaRPr kumimoji="0" lang="en-US" sz="3599" b="0" i="0" u="none" strike="noStrike" kern="1200" cap="none" spc="0" normalizeH="0" baseline="0" noProof="0" dirty="0">
                  <a:ln>
                    <a:noFill/>
                  </a:ln>
                  <a:solidFill>
                    <a:srgbClr val="000000"/>
                  </a:solidFill>
                  <a:effectLst/>
                  <a:uLnTx/>
                  <a:uFillTx/>
                  <a:latin typeface="Arial"/>
                  <a:ea typeface="ＭＳ Ｐゴシック" pitchFamily="34" charset="-128"/>
                  <a:cs typeface="+mn-cs"/>
                </a:endParaRPr>
              </a:p>
            </p:txBody>
          </p:sp>
          <p:sp>
            <p:nvSpPr>
              <p:cNvPr id="34" name="Freeform 20"/>
              <p:cNvSpPr>
                <a:spLocks/>
              </p:cNvSpPr>
              <p:nvPr userDrawn="1"/>
            </p:nvSpPr>
            <p:spPr bwMode="auto">
              <a:xfrm>
                <a:off x="-10756900" y="1870075"/>
                <a:ext cx="114300" cy="139700"/>
              </a:xfrm>
              <a:custGeom>
                <a:avLst/>
                <a:gdLst>
                  <a:gd name="T0" fmla="*/ 2147483647 w 36"/>
                  <a:gd name="T1" fmla="*/ 0 h 44"/>
                  <a:gd name="T2" fmla="*/ 2147483647 w 36"/>
                  <a:gd name="T3" fmla="*/ 2147483647 h 44"/>
                  <a:gd name="T4" fmla="*/ 2147483647 w 36"/>
                  <a:gd name="T5" fmla="*/ 2147483647 h 44"/>
                  <a:gd name="T6" fmla="*/ 2147483647 w 36"/>
                  <a:gd name="T7" fmla="*/ 2147483647 h 44"/>
                  <a:gd name="T8" fmla="*/ 2147483647 w 36"/>
                  <a:gd name="T9" fmla="*/ 2147483647 h 44"/>
                  <a:gd name="T10" fmla="*/ 2147483647 w 36"/>
                  <a:gd name="T11" fmla="*/ 2147483647 h 44"/>
                  <a:gd name="T12" fmla="*/ 2147483647 w 36"/>
                  <a:gd name="T13" fmla="*/ 2147483647 h 44"/>
                  <a:gd name="T14" fmla="*/ 2147483647 w 36"/>
                  <a:gd name="T15" fmla="*/ 2147483647 h 44"/>
                  <a:gd name="T16" fmla="*/ 0 w 36"/>
                  <a:gd name="T17" fmla="*/ 2147483647 h 44"/>
                  <a:gd name="T18" fmla="*/ 0 w 36"/>
                  <a:gd name="T19" fmla="*/ 0 h 44"/>
                  <a:gd name="T20" fmla="*/ 2147483647 w 36"/>
                  <a:gd name="T21" fmla="*/ 0 h 44"/>
                  <a:gd name="T22" fmla="*/ 2147483647 w 36"/>
                  <a:gd name="T23" fmla="*/ 2147483647 h 44"/>
                  <a:gd name="T24" fmla="*/ 2147483647 w 36"/>
                  <a:gd name="T25" fmla="*/ 2147483647 h 44"/>
                  <a:gd name="T26" fmla="*/ 2147483647 w 36"/>
                  <a:gd name="T27" fmla="*/ 2147483647 h 44"/>
                  <a:gd name="T28" fmla="*/ 2147483647 w 36"/>
                  <a:gd name="T29" fmla="*/ 2147483647 h 44"/>
                  <a:gd name="T30" fmla="*/ 2147483647 w 36"/>
                  <a:gd name="T31" fmla="*/ 0 h 44"/>
                  <a:gd name="T32" fmla="*/ 2147483647 w 36"/>
                  <a:gd name="T33" fmla="*/ 0 h 4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36" h="44">
                    <a:moveTo>
                      <a:pt x="36" y="0"/>
                    </a:moveTo>
                    <a:cubicBezTo>
                      <a:pt x="36" y="44"/>
                      <a:pt x="36" y="44"/>
                      <a:pt x="36" y="44"/>
                    </a:cubicBezTo>
                    <a:cubicBezTo>
                      <a:pt x="31" y="44"/>
                      <a:pt x="31" y="44"/>
                      <a:pt x="31" y="44"/>
                    </a:cubicBezTo>
                    <a:cubicBezTo>
                      <a:pt x="12" y="18"/>
                      <a:pt x="12" y="18"/>
                      <a:pt x="12" y="18"/>
                    </a:cubicBezTo>
                    <a:cubicBezTo>
                      <a:pt x="8" y="13"/>
                      <a:pt x="5" y="9"/>
                      <a:pt x="5" y="9"/>
                    </a:cubicBezTo>
                    <a:cubicBezTo>
                      <a:pt x="5" y="9"/>
                      <a:pt x="5" y="9"/>
                      <a:pt x="5" y="9"/>
                    </a:cubicBezTo>
                    <a:cubicBezTo>
                      <a:pt x="5" y="9"/>
                      <a:pt x="5" y="14"/>
                      <a:pt x="5" y="21"/>
                    </a:cubicBezTo>
                    <a:cubicBezTo>
                      <a:pt x="5" y="44"/>
                      <a:pt x="5" y="44"/>
                      <a:pt x="5" y="44"/>
                    </a:cubicBezTo>
                    <a:cubicBezTo>
                      <a:pt x="0" y="44"/>
                      <a:pt x="0" y="44"/>
                      <a:pt x="0" y="44"/>
                    </a:cubicBezTo>
                    <a:cubicBezTo>
                      <a:pt x="0" y="0"/>
                      <a:pt x="0" y="0"/>
                      <a:pt x="0" y="0"/>
                    </a:cubicBezTo>
                    <a:cubicBezTo>
                      <a:pt x="5" y="0"/>
                      <a:pt x="5" y="0"/>
                      <a:pt x="5" y="0"/>
                    </a:cubicBezTo>
                    <a:cubicBezTo>
                      <a:pt x="24" y="26"/>
                      <a:pt x="24" y="26"/>
                      <a:pt x="24" y="26"/>
                    </a:cubicBezTo>
                    <a:cubicBezTo>
                      <a:pt x="28" y="31"/>
                      <a:pt x="31" y="35"/>
                      <a:pt x="31" y="35"/>
                    </a:cubicBezTo>
                    <a:cubicBezTo>
                      <a:pt x="31" y="35"/>
                      <a:pt x="31" y="35"/>
                      <a:pt x="31" y="35"/>
                    </a:cubicBezTo>
                    <a:cubicBezTo>
                      <a:pt x="31" y="35"/>
                      <a:pt x="31" y="30"/>
                      <a:pt x="31" y="23"/>
                    </a:cubicBezTo>
                    <a:cubicBezTo>
                      <a:pt x="31" y="0"/>
                      <a:pt x="31" y="0"/>
                      <a:pt x="31" y="0"/>
                    </a:cubicBezTo>
                    <a:lnTo>
                      <a:pt x="3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218895" rtl="0" eaLnBrk="1" fontAlgn="base" latinLnBrk="0" hangingPunct="1">
                  <a:lnSpc>
                    <a:spcPct val="100000"/>
                  </a:lnSpc>
                  <a:spcBef>
                    <a:spcPct val="0"/>
                  </a:spcBef>
                  <a:spcAft>
                    <a:spcPct val="0"/>
                  </a:spcAft>
                  <a:buClrTx/>
                  <a:buSzTx/>
                  <a:buFontTx/>
                  <a:buNone/>
                  <a:tabLst/>
                  <a:defRPr/>
                </a:pPr>
                <a:endParaRPr kumimoji="0" lang="en-US" sz="3599" b="0" i="0" u="none" strike="noStrike" kern="1200" cap="none" spc="0" normalizeH="0" baseline="0" noProof="0" dirty="0">
                  <a:ln>
                    <a:noFill/>
                  </a:ln>
                  <a:solidFill>
                    <a:srgbClr val="000000"/>
                  </a:solidFill>
                  <a:effectLst/>
                  <a:uLnTx/>
                  <a:uFillTx/>
                  <a:latin typeface="Arial"/>
                  <a:ea typeface="ＭＳ Ｐゴシック" pitchFamily="34" charset="-128"/>
                  <a:cs typeface="+mn-cs"/>
                </a:endParaRPr>
              </a:p>
            </p:txBody>
          </p:sp>
          <p:sp>
            <p:nvSpPr>
              <p:cNvPr id="35" name="Rectangle 21"/>
              <p:cNvSpPr>
                <a:spLocks noChangeArrowheads="1"/>
              </p:cNvSpPr>
              <p:nvPr userDrawn="1"/>
            </p:nvSpPr>
            <p:spPr bwMode="auto">
              <a:xfrm>
                <a:off x="-10556875" y="1857375"/>
                <a:ext cx="12700" cy="1682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600">
                    <a:solidFill>
                      <a:schemeClr val="tx1"/>
                    </a:solidFill>
                    <a:latin typeface="Arial" panose="020B0604020202020204" pitchFamily="34" charset="0"/>
                  </a:defRPr>
                </a:lvl1pPr>
                <a:lvl2pPr marL="742950" indent="-285750" eaLnBrk="0" hangingPunct="0">
                  <a:defRPr sz="3600">
                    <a:solidFill>
                      <a:schemeClr val="tx1"/>
                    </a:solidFill>
                    <a:latin typeface="Arial" panose="020B0604020202020204" pitchFamily="34" charset="0"/>
                  </a:defRPr>
                </a:lvl2pPr>
                <a:lvl3pPr marL="1143000" indent="-228600" eaLnBrk="0" hangingPunct="0">
                  <a:defRPr sz="3600">
                    <a:solidFill>
                      <a:schemeClr val="tx1"/>
                    </a:solidFill>
                    <a:latin typeface="Arial" panose="020B0604020202020204" pitchFamily="34" charset="0"/>
                  </a:defRPr>
                </a:lvl3pPr>
                <a:lvl4pPr marL="1600200" indent="-228600" eaLnBrk="0" hangingPunct="0">
                  <a:defRPr sz="3600">
                    <a:solidFill>
                      <a:schemeClr val="tx1"/>
                    </a:solidFill>
                    <a:latin typeface="Arial" panose="020B0604020202020204" pitchFamily="34" charset="0"/>
                  </a:defRPr>
                </a:lvl4pPr>
                <a:lvl5pPr marL="2057400" indent="-228600" eaLnBrk="0" hangingPunct="0">
                  <a:defRPr sz="3600">
                    <a:solidFill>
                      <a:schemeClr val="tx1"/>
                    </a:solidFill>
                    <a:latin typeface="Arial" panose="020B0604020202020204" pitchFamily="34" charset="0"/>
                  </a:defRPr>
                </a:lvl5pPr>
                <a:lvl6pPr marL="2514600" indent="-228600" eaLnBrk="0" fontAlgn="base" hangingPunct="0">
                  <a:spcBef>
                    <a:spcPct val="0"/>
                  </a:spcBef>
                  <a:spcAft>
                    <a:spcPct val="0"/>
                  </a:spcAft>
                  <a:defRPr sz="3600">
                    <a:solidFill>
                      <a:schemeClr val="tx1"/>
                    </a:solidFill>
                    <a:latin typeface="Arial" panose="020B0604020202020204" pitchFamily="34" charset="0"/>
                  </a:defRPr>
                </a:lvl6pPr>
                <a:lvl7pPr marL="2971800" indent="-228600" eaLnBrk="0" fontAlgn="base" hangingPunct="0">
                  <a:spcBef>
                    <a:spcPct val="0"/>
                  </a:spcBef>
                  <a:spcAft>
                    <a:spcPct val="0"/>
                  </a:spcAft>
                  <a:defRPr sz="3600">
                    <a:solidFill>
                      <a:schemeClr val="tx1"/>
                    </a:solidFill>
                    <a:latin typeface="Arial" panose="020B0604020202020204" pitchFamily="34" charset="0"/>
                  </a:defRPr>
                </a:lvl7pPr>
                <a:lvl8pPr marL="3429000" indent="-228600" eaLnBrk="0" fontAlgn="base" hangingPunct="0">
                  <a:spcBef>
                    <a:spcPct val="0"/>
                  </a:spcBef>
                  <a:spcAft>
                    <a:spcPct val="0"/>
                  </a:spcAft>
                  <a:defRPr sz="3600">
                    <a:solidFill>
                      <a:schemeClr val="tx1"/>
                    </a:solidFill>
                    <a:latin typeface="Arial" panose="020B0604020202020204" pitchFamily="34" charset="0"/>
                  </a:defRPr>
                </a:lvl8pPr>
                <a:lvl9pPr marL="3886200" indent="-228600" eaLnBrk="0" fontAlgn="base" hangingPunct="0">
                  <a:spcBef>
                    <a:spcPct val="0"/>
                  </a:spcBef>
                  <a:spcAft>
                    <a:spcPct val="0"/>
                  </a:spcAft>
                  <a:defRPr sz="3600">
                    <a:solidFill>
                      <a:schemeClr val="tx1"/>
                    </a:solidFill>
                    <a:latin typeface="Arial" panose="020B0604020202020204" pitchFamily="34" charset="0"/>
                  </a:defRPr>
                </a:lvl9pPr>
              </a:lstStyle>
              <a:p>
                <a:pPr marL="0" marR="0" lvl="0" indent="0" algn="l" defTabSz="1218895" rtl="0" eaLnBrk="1" fontAlgn="base" latinLnBrk="0" hangingPunct="1">
                  <a:lnSpc>
                    <a:spcPct val="100000"/>
                  </a:lnSpc>
                  <a:spcBef>
                    <a:spcPct val="0"/>
                  </a:spcBef>
                  <a:spcAft>
                    <a:spcPct val="0"/>
                  </a:spcAft>
                  <a:buClrTx/>
                  <a:buSzTx/>
                  <a:buFontTx/>
                  <a:buNone/>
                  <a:tabLst/>
                  <a:defRPr/>
                </a:pPr>
                <a:endParaRPr kumimoji="0" lang="en-US" sz="3599" b="0" i="0" u="none" strike="noStrike" kern="1200" cap="none" spc="0" normalizeH="0" baseline="0" noProof="0" dirty="0" smtClean="0">
                  <a:ln>
                    <a:noFill/>
                  </a:ln>
                  <a:solidFill>
                    <a:srgbClr val="000000"/>
                  </a:solidFill>
                  <a:effectLst/>
                  <a:uLnTx/>
                  <a:uFillTx/>
                  <a:latin typeface="Arial" panose="020B0604020202020204" pitchFamily="34" charset="0"/>
                  <a:ea typeface="ＭＳ Ｐゴシック" pitchFamily="34" charset="-128"/>
                  <a:cs typeface="+mn-cs"/>
                </a:endParaRPr>
              </a:p>
            </p:txBody>
          </p:sp>
          <p:sp>
            <p:nvSpPr>
              <p:cNvPr id="36" name="Freeform 22"/>
              <p:cNvSpPr>
                <a:spLocks noEditPoints="1"/>
              </p:cNvSpPr>
              <p:nvPr userDrawn="1"/>
            </p:nvSpPr>
            <p:spPr bwMode="auto">
              <a:xfrm>
                <a:off x="-10471150" y="1870075"/>
                <a:ext cx="107950" cy="139700"/>
              </a:xfrm>
              <a:custGeom>
                <a:avLst/>
                <a:gdLst>
                  <a:gd name="T0" fmla="*/ 2147483647 w 34"/>
                  <a:gd name="T1" fmla="*/ 2147483647 h 44"/>
                  <a:gd name="T2" fmla="*/ 2147483647 w 34"/>
                  <a:gd name="T3" fmla="*/ 2147483647 h 44"/>
                  <a:gd name="T4" fmla="*/ 2147483647 w 34"/>
                  <a:gd name="T5" fmla="*/ 2147483647 h 44"/>
                  <a:gd name="T6" fmla="*/ 0 w 34"/>
                  <a:gd name="T7" fmla="*/ 2147483647 h 44"/>
                  <a:gd name="T8" fmla="*/ 2147483647 w 34"/>
                  <a:gd name="T9" fmla="*/ 0 h 44"/>
                  <a:gd name="T10" fmla="*/ 2147483647 w 34"/>
                  <a:gd name="T11" fmla="*/ 2147483647 h 44"/>
                  <a:gd name="T12" fmla="*/ 2147483647 w 34"/>
                  <a:gd name="T13" fmla="*/ 2147483647 h 44"/>
                  <a:gd name="T14" fmla="*/ 2147483647 w 34"/>
                  <a:gd name="T15" fmla="*/ 2147483647 h 44"/>
                  <a:gd name="T16" fmla="*/ 2147483647 w 34"/>
                  <a:gd name="T17" fmla="*/ 2147483647 h 44"/>
                  <a:gd name="T18" fmla="*/ 2147483647 w 34"/>
                  <a:gd name="T19" fmla="*/ 2147483647 h 44"/>
                  <a:gd name="T20" fmla="*/ 2147483647 w 34"/>
                  <a:gd name="T21" fmla="*/ 2147483647 h 44"/>
                  <a:gd name="T22" fmla="*/ 2147483647 w 34"/>
                  <a:gd name="T23" fmla="*/ 2147483647 h 44"/>
                  <a:gd name="T24" fmla="*/ 2147483647 w 34"/>
                  <a:gd name="T25" fmla="*/ 2147483647 h 44"/>
                  <a:gd name="T26" fmla="*/ 2147483647 w 34"/>
                  <a:gd name="T27" fmla="*/ 2147483647 h 44"/>
                  <a:gd name="T28" fmla="*/ 2147483647 w 34"/>
                  <a:gd name="T29" fmla="*/ 2147483647 h 4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34" h="44">
                    <a:moveTo>
                      <a:pt x="18" y="29"/>
                    </a:moveTo>
                    <a:cubicBezTo>
                      <a:pt x="18" y="29"/>
                      <a:pt x="18" y="29"/>
                      <a:pt x="18" y="29"/>
                    </a:cubicBezTo>
                    <a:cubicBezTo>
                      <a:pt x="17" y="29"/>
                      <a:pt x="16" y="30"/>
                      <a:pt x="15" y="30"/>
                    </a:cubicBezTo>
                    <a:cubicBezTo>
                      <a:pt x="5" y="30"/>
                      <a:pt x="0" y="23"/>
                      <a:pt x="0" y="14"/>
                    </a:cubicBezTo>
                    <a:cubicBezTo>
                      <a:pt x="0" y="5"/>
                      <a:pt x="7" y="0"/>
                      <a:pt x="17" y="0"/>
                    </a:cubicBezTo>
                    <a:cubicBezTo>
                      <a:pt x="26" y="0"/>
                      <a:pt x="34" y="5"/>
                      <a:pt x="34" y="15"/>
                    </a:cubicBezTo>
                    <a:cubicBezTo>
                      <a:pt x="34" y="20"/>
                      <a:pt x="32" y="26"/>
                      <a:pt x="27" y="32"/>
                    </a:cubicBezTo>
                    <a:cubicBezTo>
                      <a:pt x="17" y="44"/>
                      <a:pt x="17" y="44"/>
                      <a:pt x="17" y="44"/>
                    </a:cubicBezTo>
                    <a:cubicBezTo>
                      <a:pt x="5" y="44"/>
                      <a:pt x="5" y="44"/>
                      <a:pt x="5" y="44"/>
                    </a:cubicBezTo>
                    <a:lnTo>
                      <a:pt x="18" y="29"/>
                    </a:lnTo>
                    <a:close/>
                    <a:moveTo>
                      <a:pt x="10" y="15"/>
                    </a:moveTo>
                    <a:cubicBezTo>
                      <a:pt x="10" y="19"/>
                      <a:pt x="13" y="21"/>
                      <a:pt x="17" y="21"/>
                    </a:cubicBezTo>
                    <a:cubicBezTo>
                      <a:pt x="21" y="21"/>
                      <a:pt x="24" y="19"/>
                      <a:pt x="24" y="15"/>
                    </a:cubicBezTo>
                    <a:cubicBezTo>
                      <a:pt x="24" y="11"/>
                      <a:pt x="21" y="9"/>
                      <a:pt x="17" y="9"/>
                    </a:cubicBezTo>
                    <a:cubicBezTo>
                      <a:pt x="13" y="9"/>
                      <a:pt x="10" y="11"/>
                      <a:pt x="10" y="1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218895" rtl="0" eaLnBrk="1" fontAlgn="base" latinLnBrk="0" hangingPunct="1">
                  <a:lnSpc>
                    <a:spcPct val="100000"/>
                  </a:lnSpc>
                  <a:spcBef>
                    <a:spcPct val="0"/>
                  </a:spcBef>
                  <a:spcAft>
                    <a:spcPct val="0"/>
                  </a:spcAft>
                  <a:buClrTx/>
                  <a:buSzTx/>
                  <a:buFontTx/>
                  <a:buNone/>
                  <a:tabLst/>
                  <a:defRPr/>
                </a:pPr>
                <a:endParaRPr kumimoji="0" lang="en-US" sz="3599" b="0" i="0" u="none" strike="noStrike" kern="1200" cap="none" spc="0" normalizeH="0" baseline="0" noProof="0" dirty="0">
                  <a:ln>
                    <a:noFill/>
                  </a:ln>
                  <a:solidFill>
                    <a:srgbClr val="000000"/>
                  </a:solidFill>
                  <a:effectLst/>
                  <a:uLnTx/>
                  <a:uFillTx/>
                  <a:latin typeface="Arial"/>
                  <a:ea typeface="ＭＳ Ｐゴシック" pitchFamily="34" charset="-128"/>
                  <a:cs typeface="+mn-cs"/>
                </a:endParaRPr>
              </a:p>
            </p:txBody>
          </p:sp>
          <p:sp>
            <p:nvSpPr>
              <p:cNvPr id="37" name="Freeform 23"/>
              <p:cNvSpPr>
                <a:spLocks/>
              </p:cNvSpPr>
              <p:nvPr userDrawn="1"/>
            </p:nvSpPr>
            <p:spPr bwMode="auto">
              <a:xfrm>
                <a:off x="-10344150" y="1870075"/>
                <a:ext cx="104775" cy="142875"/>
              </a:xfrm>
              <a:custGeom>
                <a:avLst/>
                <a:gdLst>
                  <a:gd name="T0" fmla="*/ 2147483647 w 33"/>
                  <a:gd name="T1" fmla="*/ 2147483647 h 45"/>
                  <a:gd name="T2" fmla="*/ 2147483647 w 33"/>
                  <a:gd name="T3" fmla="*/ 2147483647 h 45"/>
                  <a:gd name="T4" fmla="*/ 2147483647 w 33"/>
                  <a:gd name="T5" fmla="*/ 2147483647 h 45"/>
                  <a:gd name="T6" fmla="*/ 2147483647 w 33"/>
                  <a:gd name="T7" fmla="*/ 2147483647 h 45"/>
                  <a:gd name="T8" fmla="*/ 0 w 33"/>
                  <a:gd name="T9" fmla="*/ 2147483647 h 45"/>
                  <a:gd name="T10" fmla="*/ 2147483647 w 33"/>
                  <a:gd name="T11" fmla="*/ 2147483647 h 45"/>
                  <a:gd name="T12" fmla="*/ 2147483647 w 33"/>
                  <a:gd name="T13" fmla="*/ 2147483647 h 45"/>
                  <a:gd name="T14" fmla="*/ 2147483647 w 33"/>
                  <a:gd name="T15" fmla="*/ 2147483647 h 45"/>
                  <a:gd name="T16" fmla="*/ 2147483647 w 33"/>
                  <a:gd name="T17" fmla="*/ 2147483647 h 45"/>
                  <a:gd name="T18" fmla="*/ 2147483647 w 33"/>
                  <a:gd name="T19" fmla="*/ 2147483647 h 45"/>
                  <a:gd name="T20" fmla="*/ 2147483647 w 33"/>
                  <a:gd name="T21" fmla="*/ 2147483647 h 45"/>
                  <a:gd name="T22" fmla="*/ 2147483647 w 33"/>
                  <a:gd name="T23" fmla="*/ 0 h 45"/>
                  <a:gd name="T24" fmla="*/ 2147483647 w 33"/>
                  <a:gd name="T25" fmla="*/ 0 h 45"/>
                  <a:gd name="T26" fmla="*/ 2147483647 w 33"/>
                  <a:gd name="T27" fmla="*/ 2147483647 h 45"/>
                  <a:gd name="T28" fmla="*/ 2147483647 w 33"/>
                  <a:gd name="T29" fmla="*/ 2147483647 h 45"/>
                  <a:gd name="T30" fmla="*/ 2147483647 w 33"/>
                  <a:gd name="T31" fmla="*/ 2147483647 h 45"/>
                  <a:gd name="T32" fmla="*/ 2147483647 w 33"/>
                  <a:gd name="T33" fmla="*/ 2147483647 h 4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33" h="45">
                    <a:moveTo>
                      <a:pt x="12" y="16"/>
                    </a:moveTo>
                    <a:cubicBezTo>
                      <a:pt x="13" y="16"/>
                      <a:pt x="15" y="15"/>
                      <a:pt x="17" y="15"/>
                    </a:cubicBezTo>
                    <a:cubicBezTo>
                      <a:pt x="26" y="15"/>
                      <a:pt x="33" y="21"/>
                      <a:pt x="33" y="30"/>
                    </a:cubicBezTo>
                    <a:cubicBezTo>
                      <a:pt x="33" y="38"/>
                      <a:pt x="26" y="45"/>
                      <a:pt x="17" y="45"/>
                    </a:cubicBezTo>
                    <a:cubicBezTo>
                      <a:pt x="8" y="45"/>
                      <a:pt x="2" y="40"/>
                      <a:pt x="0" y="34"/>
                    </a:cubicBezTo>
                    <a:cubicBezTo>
                      <a:pt x="10" y="31"/>
                      <a:pt x="10" y="31"/>
                      <a:pt x="10" y="31"/>
                    </a:cubicBezTo>
                    <a:cubicBezTo>
                      <a:pt x="11" y="33"/>
                      <a:pt x="13" y="36"/>
                      <a:pt x="17" y="36"/>
                    </a:cubicBezTo>
                    <a:cubicBezTo>
                      <a:pt x="20" y="36"/>
                      <a:pt x="23" y="33"/>
                      <a:pt x="23" y="30"/>
                    </a:cubicBezTo>
                    <a:cubicBezTo>
                      <a:pt x="23" y="26"/>
                      <a:pt x="20" y="23"/>
                      <a:pt x="17" y="23"/>
                    </a:cubicBezTo>
                    <a:cubicBezTo>
                      <a:pt x="13" y="23"/>
                      <a:pt x="11" y="25"/>
                      <a:pt x="11" y="27"/>
                    </a:cubicBezTo>
                    <a:cubicBezTo>
                      <a:pt x="2" y="24"/>
                      <a:pt x="2" y="24"/>
                      <a:pt x="2" y="24"/>
                    </a:cubicBezTo>
                    <a:cubicBezTo>
                      <a:pt x="6" y="0"/>
                      <a:pt x="6" y="0"/>
                      <a:pt x="6" y="0"/>
                    </a:cubicBezTo>
                    <a:cubicBezTo>
                      <a:pt x="31" y="0"/>
                      <a:pt x="31" y="0"/>
                      <a:pt x="31" y="0"/>
                    </a:cubicBezTo>
                    <a:cubicBezTo>
                      <a:pt x="31" y="10"/>
                      <a:pt x="31" y="10"/>
                      <a:pt x="31" y="10"/>
                    </a:cubicBezTo>
                    <a:cubicBezTo>
                      <a:pt x="13" y="10"/>
                      <a:pt x="13" y="10"/>
                      <a:pt x="13" y="10"/>
                    </a:cubicBezTo>
                    <a:cubicBezTo>
                      <a:pt x="13" y="11"/>
                      <a:pt x="13" y="11"/>
                      <a:pt x="13" y="11"/>
                    </a:cubicBezTo>
                    <a:cubicBezTo>
                      <a:pt x="12" y="15"/>
                      <a:pt x="12" y="16"/>
                      <a:pt x="12" y="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218895" rtl="0" eaLnBrk="1" fontAlgn="base" latinLnBrk="0" hangingPunct="1">
                  <a:lnSpc>
                    <a:spcPct val="100000"/>
                  </a:lnSpc>
                  <a:spcBef>
                    <a:spcPct val="0"/>
                  </a:spcBef>
                  <a:spcAft>
                    <a:spcPct val="0"/>
                  </a:spcAft>
                  <a:buClrTx/>
                  <a:buSzTx/>
                  <a:buFontTx/>
                  <a:buNone/>
                  <a:tabLst/>
                  <a:defRPr/>
                </a:pPr>
                <a:endParaRPr kumimoji="0" lang="en-US" sz="3599" b="0" i="0" u="none" strike="noStrike" kern="1200" cap="none" spc="0" normalizeH="0" baseline="0" noProof="0" dirty="0">
                  <a:ln>
                    <a:noFill/>
                  </a:ln>
                  <a:solidFill>
                    <a:srgbClr val="000000"/>
                  </a:solidFill>
                  <a:effectLst/>
                  <a:uLnTx/>
                  <a:uFillTx/>
                  <a:latin typeface="Arial"/>
                  <a:ea typeface="ＭＳ Ｐゴシック" pitchFamily="34" charset="-128"/>
                  <a:cs typeface="+mn-cs"/>
                </a:endParaRPr>
              </a:p>
            </p:txBody>
          </p:sp>
          <p:sp>
            <p:nvSpPr>
              <p:cNvPr id="38" name="Freeform 24"/>
              <p:cNvSpPr>
                <a:spLocks/>
              </p:cNvSpPr>
              <p:nvPr userDrawn="1"/>
            </p:nvSpPr>
            <p:spPr bwMode="auto">
              <a:xfrm>
                <a:off x="-10233025" y="1981200"/>
                <a:ext cx="34925" cy="53975"/>
              </a:xfrm>
              <a:custGeom>
                <a:avLst/>
                <a:gdLst>
                  <a:gd name="T0" fmla="*/ 2147483647 w 11"/>
                  <a:gd name="T1" fmla="*/ 2147483647 h 17"/>
                  <a:gd name="T2" fmla="*/ 2147483647 w 11"/>
                  <a:gd name="T3" fmla="*/ 2147483647 h 17"/>
                  <a:gd name="T4" fmla="*/ 2147483647 w 11"/>
                  <a:gd name="T5" fmla="*/ 2147483647 h 17"/>
                  <a:gd name="T6" fmla="*/ 2147483647 w 11"/>
                  <a:gd name="T7" fmla="*/ 0 h 17"/>
                  <a:gd name="T8" fmla="*/ 2147483647 w 11"/>
                  <a:gd name="T9" fmla="*/ 2147483647 h 17"/>
                  <a:gd name="T10" fmla="*/ 2147483647 w 11"/>
                  <a:gd name="T11" fmla="*/ 2147483647 h 17"/>
                  <a:gd name="T12" fmla="*/ 0 w 11"/>
                  <a:gd name="T13" fmla="*/ 2147483647 h 17"/>
                  <a:gd name="T14" fmla="*/ 2147483647 w 11"/>
                  <a:gd name="T15" fmla="*/ 2147483647 h 17"/>
                  <a:gd name="T16" fmla="*/ 2147483647 w 11"/>
                  <a:gd name="T17" fmla="*/ 2147483647 h 1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1" h="17">
                    <a:moveTo>
                      <a:pt x="5" y="9"/>
                    </a:moveTo>
                    <a:cubicBezTo>
                      <a:pt x="4" y="9"/>
                      <a:pt x="4" y="9"/>
                      <a:pt x="4" y="9"/>
                    </a:cubicBezTo>
                    <a:cubicBezTo>
                      <a:pt x="3" y="9"/>
                      <a:pt x="1" y="7"/>
                      <a:pt x="1" y="5"/>
                    </a:cubicBezTo>
                    <a:cubicBezTo>
                      <a:pt x="1" y="2"/>
                      <a:pt x="3" y="0"/>
                      <a:pt x="6" y="0"/>
                    </a:cubicBezTo>
                    <a:cubicBezTo>
                      <a:pt x="8" y="0"/>
                      <a:pt x="11" y="2"/>
                      <a:pt x="11" y="5"/>
                    </a:cubicBezTo>
                    <a:cubicBezTo>
                      <a:pt x="11" y="9"/>
                      <a:pt x="7" y="14"/>
                      <a:pt x="4" y="17"/>
                    </a:cubicBezTo>
                    <a:cubicBezTo>
                      <a:pt x="0" y="17"/>
                      <a:pt x="0" y="17"/>
                      <a:pt x="0" y="17"/>
                    </a:cubicBezTo>
                    <a:cubicBezTo>
                      <a:pt x="2" y="16"/>
                      <a:pt x="4" y="12"/>
                      <a:pt x="4" y="10"/>
                    </a:cubicBezTo>
                    <a:lnTo>
                      <a:pt x="5"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218895" rtl="0" eaLnBrk="1" fontAlgn="base" latinLnBrk="0" hangingPunct="1">
                  <a:lnSpc>
                    <a:spcPct val="100000"/>
                  </a:lnSpc>
                  <a:spcBef>
                    <a:spcPct val="0"/>
                  </a:spcBef>
                  <a:spcAft>
                    <a:spcPct val="0"/>
                  </a:spcAft>
                  <a:buClrTx/>
                  <a:buSzTx/>
                  <a:buFontTx/>
                  <a:buNone/>
                  <a:tabLst/>
                  <a:defRPr/>
                </a:pPr>
                <a:endParaRPr kumimoji="0" lang="en-US" sz="3599" b="0" i="0" u="none" strike="noStrike" kern="1200" cap="none" spc="0" normalizeH="0" baseline="0" noProof="0" dirty="0">
                  <a:ln>
                    <a:noFill/>
                  </a:ln>
                  <a:solidFill>
                    <a:srgbClr val="000000"/>
                  </a:solidFill>
                  <a:effectLst/>
                  <a:uLnTx/>
                  <a:uFillTx/>
                  <a:latin typeface="Arial"/>
                  <a:ea typeface="ＭＳ Ｐゴシック" pitchFamily="34" charset="-128"/>
                  <a:cs typeface="+mn-cs"/>
                </a:endParaRPr>
              </a:p>
            </p:txBody>
          </p:sp>
          <p:sp>
            <p:nvSpPr>
              <p:cNvPr id="39" name="Freeform 25"/>
              <p:cNvSpPr>
                <a:spLocks noEditPoints="1"/>
              </p:cNvSpPr>
              <p:nvPr userDrawn="1"/>
            </p:nvSpPr>
            <p:spPr bwMode="auto">
              <a:xfrm>
                <a:off x="-10191750" y="1870075"/>
                <a:ext cx="127000" cy="142875"/>
              </a:xfrm>
              <a:custGeom>
                <a:avLst/>
                <a:gdLst>
                  <a:gd name="T0" fmla="*/ 2147483647 w 40"/>
                  <a:gd name="T1" fmla="*/ 2147483647 h 45"/>
                  <a:gd name="T2" fmla="*/ 2147483647 w 40"/>
                  <a:gd name="T3" fmla="*/ 2147483647 h 45"/>
                  <a:gd name="T4" fmla="*/ 0 w 40"/>
                  <a:gd name="T5" fmla="*/ 2147483647 h 45"/>
                  <a:gd name="T6" fmla="*/ 2147483647 w 40"/>
                  <a:gd name="T7" fmla="*/ 0 h 45"/>
                  <a:gd name="T8" fmla="*/ 2147483647 w 40"/>
                  <a:gd name="T9" fmla="*/ 2147483647 h 45"/>
                  <a:gd name="T10" fmla="*/ 2147483647 w 40"/>
                  <a:gd name="T11" fmla="*/ 2147483647 h 45"/>
                  <a:gd name="T12" fmla="*/ 2147483647 w 40"/>
                  <a:gd name="T13" fmla="*/ 2147483647 h 45"/>
                  <a:gd name="T14" fmla="*/ 2147483647 w 40"/>
                  <a:gd name="T15" fmla="*/ 2147483647 h 45"/>
                  <a:gd name="T16" fmla="*/ 2147483647 w 40"/>
                  <a:gd name="T17" fmla="*/ 2147483647 h 45"/>
                  <a:gd name="T18" fmla="*/ 2147483647 w 40"/>
                  <a:gd name="T19" fmla="*/ 2147483647 h 4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0" h="45">
                    <a:moveTo>
                      <a:pt x="40" y="22"/>
                    </a:moveTo>
                    <a:cubicBezTo>
                      <a:pt x="40" y="35"/>
                      <a:pt x="32" y="45"/>
                      <a:pt x="20" y="45"/>
                    </a:cubicBezTo>
                    <a:cubicBezTo>
                      <a:pt x="7" y="45"/>
                      <a:pt x="0" y="35"/>
                      <a:pt x="0" y="22"/>
                    </a:cubicBezTo>
                    <a:cubicBezTo>
                      <a:pt x="0" y="10"/>
                      <a:pt x="7" y="0"/>
                      <a:pt x="20" y="0"/>
                    </a:cubicBezTo>
                    <a:cubicBezTo>
                      <a:pt x="32" y="0"/>
                      <a:pt x="40" y="10"/>
                      <a:pt x="40" y="22"/>
                    </a:cubicBezTo>
                    <a:close/>
                    <a:moveTo>
                      <a:pt x="11" y="22"/>
                    </a:moveTo>
                    <a:cubicBezTo>
                      <a:pt x="11" y="29"/>
                      <a:pt x="13" y="35"/>
                      <a:pt x="20" y="35"/>
                    </a:cubicBezTo>
                    <a:cubicBezTo>
                      <a:pt x="26" y="35"/>
                      <a:pt x="29" y="29"/>
                      <a:pt x="29" y="22"/>
                    </a:cubicBezTo>
                    <a:cubicBezTo>
                      <a:pt x="29" y="15"/>
                      <a:pt x="26" y="10"/>
                      <a:pt x="20" y="10"/>
                    </a:cubicBezTo>
                    <a:cubicBezTo>
                      <a:pt x="13" y="10"/>
                      <a:pt x="11" y="15"/>
                      <a:pt x="11" y="2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218895" rtl="0" eaLnBrk="1" fontAlgn="base" latinLnBrk="0" hangingPunct="1">
                  <a:lnSpc>
                    <a:spcPct val="100000"/>
                  </a:lnSpc>
                  <a:spcBef>
                    <a:spcPct val="0"/>
                  </a:spcBef>
                  <a:spcAft>
                    <a:spcPct val="0"/>
                  </a:spcAft>
                  <a:buClrTx/>
                  <a:buSzTx/>
                  <a:buFontTx/>
                  <a:buNone/>
                  <a:tabLst/>
                  <a:defRPr/>
                </a:pPr>
                <a:endParaRPr kumimoji="0" lang="en-US" sz="3599" b="0" i="0" u="none" strike="noStrike" kern="1200" cap="none" spc="0" normalizeH="0" baseline="0" noProof="0" dirty="0">
                  <a:ln>
                    <a:noFill/>
                  </a:ln>
                  <a:solidFill>
                    <a:srgbClr val="000000"/>
                  </a:solidFill>
                  <a:effectLst/>
                  <a:uLnTx/>
                  <a:uFillTx/>
                  <a:latin typeface="Arial"/>
                  <a:ea typeface="ＭＳ Ｐゴシック" pitchFamily="34" charset="-128"/>
                  <a:cs typeface="+mn-cs"/>
                </a:endParaRPr>
              </a:p>
            </p:txBody>
          </p:sp>
          <p:sp>
            <p:nvSpPr>
              <p:cNvPr id="40" name="Freeform 26"/>
              <p:cNvSpPr>
                <a:spLocks noEditPoints="1"/>
              </p:cNvSpPr>
              <p:nvPr userDrawn="1"/>
            </p:nvSpPr>
            <p:spPr bwMode="auto">
              <a:xfrm>
                <a:off x="-10048875" y="1870075"/>
                <a:ext cx="127000" cy="142875"/>
              </a:xfrm>
              <a:custGeom>
                <a:avLst/>
                <a:gdLst>
                  <a:gd name="T0" fmla="*/ 2147483647 w 40"/>
                  <a:gd name="T1" fmla="*/ 2147483647 h 45"/>
                  <a:gd name="T2" fmla="*/ 2147483647 w 40"/>
                  <a:gd name="T3" fmla="*/ 2147483647 h 45"/>
                  <a:gd name="T4" fmla="*/ 0 w 40"/>
                  <a:gd name="T5" fmla="*/ 2147483647 h 45"/>
                  <a:gd name="T6" fmla="*/ 2147483647 w 40"/>
                  <a:gd name="T7" fmla="*/ 0 h 45"/>
                  <a:gd name="T8" fmla="*/ 2147483647 w 40"/>
                  <a:gd name="T9" fmla="*/ 2147483647 h 45"/>
                  <a:gd name="T10" fmla="*/ 2147483647 w 40"/>
                  <a:gd name="T11" fmla="*/ 2147483647 h 45"/>
                  <a:gd name="T12" fmla="*/ 2147483647 w 40"/>
                  <a:gd name="T13" fmla="*/ 2147483647 h 45"/>
                  <a:gd name="T14" fmla="*/ 2147483647 w 40"/>
                  <a:gd name="T15" fmla="*/ 2147483647 h 45"/>
                  <a:gd name="T16" fmla="*/ 2147483647 w 40"/>
                  <a:gd name="T17" fmla="*/ 2147483647 h 45"/>
                  <a:gd name="T18" fmla="*/ 2147483647 w 40"/>
                  <a:gd name="T19" fmla="*/ 2147483647 h 4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0" h="45">
                    <a:moveTo>
                      <a:pt x="40" y="22"/>
                    </a:moveTo>
                    <a:cubicBezTo>
                      <a:pt x="40" y="35"/>
                      <a:pt x="33" y="45"/>
                      <a:pt x="20" y="45"/>
                    </a:cubicBezTo>
                    <a:cubicBezTo>
                      <a:pt x="8" y="45"/>
                      <a:pt x="0" y="35"/>
                      <a:pt x="0" y="22"/>
                    </a:cubicBezTo>
                    <a:cubicBezTo>
                      <a:pt x="0" y="10"/>
                      <a:pt x="8" y="0"/>
                      <a:pt x="20" y="0"/>
                    </a:cubicBezTo>
                    <a:cubicBezTo>
                      <a:pt x="33" y="0"/>
                      <a:pt x="40" y="10"/>
                      <a:pt x="40" y="22"/>
                    </a:cubicBezTo>
                    <a:close/>
                    <a:moveTo>
                      <a:pt x="11" y="22"/>
                    </a:moveTo>
                    <a:cubicBezTo>
                      <a:pt x="11" y="29"/>
                      <a:pt x="14" y="35"/>
                      <a:pt x="20" y="35"/>
                    </a:cubicBezTo>
                    <a:cubicBezTo>
                      <a:pt x="27" y="35"/>
                      <a:pt x="30" y="29"/>
                      <a:pt x="30" y="22"/>
                    </a:cubicBezTo>
                    <a:cubicBezTo>
                      <a:pt x="30" y="15"/>
                      <a:pt x="27" y="10"/>
                      <a:pt x="20" y="10"/>
                    </a:cubicBezTo>
                    <a:cubicBezTo>
                      <a:pt x="14" y="10"/>
                      <a:pt x="11" y="15"/>
                      <a:pt x="11" y="2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218895" rtl="0" eaLnBrk="1" fontAlgn="base" latinLnBrk="0" hangingPunct="1">
                  <a:lnSpc>
                    <a:spcPct val="100000"/>
                  </a:lnSpc>
                  <a:spcBef>
                    <a:spcPct val="0"/>
                  </a:spcBef>
                  <a:spcAft>
                    <a:spcPct val="0"/>
                  </a:spcAft>
                  <a:buClrTx/>
                  <a:buSzTx/>
                  <a:buFontTx/>
                  <a:buNone/>
                  <a:tabLst/>
                  <a:defRPr/>
                </a:pPr>
                <a:endParaRPr kumimoji="0" lang="en-US" sz="3599" b="0" i="0" u="none" strike="noStrike" kern="1200" cap="none" spc="0" normalizeH="0" baseline="0" noProof="0" dirty="0">
                  <a:ln>
                    <a:noFill/>
                  </a:ln>
                  <a:solidFill>
                    <a:srgbClr val="000000"/>
                  </a:solidFill>
                  <a:effectLst/>
                  <a:uLnTx/>
                  <a:uFillTx/>
                  <a:latin typeface="Arial"/>
                  <a:ea typeface="ＭＳ Ｐゴシック" pitchFamily="34" charset="-128"/>
                  <a:cs typeface="+mn-cs"/>
                </a:endParaRPr>
              </a:p>
            </p:txBody>
          </p:sp>
          <p:sp>
            <p:nvSpPr>
              <p:cNvPr id="41" name="Freeform 27"/>
              <p:cNvSpPr>
                <a:spLocks noEditPoints="1"/>
              </p:cNvSpPr>
              <p:nvPr userDrawn="1"/>
            </p:nvSpPr>
            <p:spPr bwMode="auto">
              <a:xfrm>
                <a:off x="-9902825" y="1870075"/>
                <a:ext cx="127000" cy="142875"/>
              </a:xfrm>
              <a:custGeom>
                <a:avLst/>
                <a:gdLst>
                  <a:gd name="T0" fmla="*/ 2147483647 w 40"/>
                  <a:gd name="T1" fmla="*/ 2147483647 h 45"/>
                  <a:gd name="T2" fmla="*/ 2147483647 w 40"/>
                  <a:gd name="T3" fmla="*/ 2147483647 h 45"/>
                  <a:gd name="T4" fmla="*/ 0 w 40"/>
                  <a:gd name="T5" fmla="*/ 2147483647 h 45"/>
                  <a:gd name="T6" fmla="*/ 2147483647 w 40"/>
                  <a:gd name="T7" fmla="*/ 0 h 45"/>
                  <a:gd name="T8" fmla="*/ 2147483647 w 40"/>
                  <a:gd name="T9" fmla="*/ 2147483647 h 45"/>
                  <a:gd name="T10" fmla="*/ 2147483647 w 40"/>
                  <a:gd name="T11" fmla="*/ 2147483647 h 45"/>
                  <a:gd name="T12" fmla="*/ 2147483647 w 40"/>
                  <a:gd name="T13" fmla="*/ 2147483647 h 45"/>
                  <a:gd name="T14" fmla="*/ 2147483647 w 40"/>
                  <a:gd name="T15" fmla="*/ 2147483647 h 45"/>
                  <a:gd name="T16" fmla="*/ 2147483647 w 40"/>
                  <a:gd name="T17" fmla="*/ 2147483647 h 45"/>
                  <a:gd name="T18" fmla="*/ 2147483647 w 40"/>
                  <a:gd name="T19" fmla="*/ 2147483647 h 4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0" h="45">
                    <a:moveTo>
                      <a:pt x="40" y="22"/>
                    </a:moveTo>
                    <a:cubicBezTo>
                      <a:pt x="40" y="35"/>
                      <a:pt x="32" y="45"/>
                      <a:pt x="20" y="45"/>
                    </a:cubicBezTo>
                    <a:cubicBezTo>
                      <a:pt x="7" y="45"/>
                      <a:pt x="0" y="35"/>
                      <a:pt x="0" y="22"/>
                    </a:cubicBezTo>
                    <a:cubicBezTo>
                      <a:pt x="0" y="10"/>
                      <a:pt x="7" y="0"/>
                      <a:pt x="20" y="0"/>
                    </a:cubicBezTo>
                    <a:cubicBezTo>
                      <a:pt x="32" y="0"/>
                      <a:pt x="40" y="10"/>
                      <a:pt x="40" y="22"/>
                    </a:cubicBezTo>
                    <a:close/>
                    <a:moveTo>
                      <a:pt x="11" y="22"/>
                    </a:moveTo>
                    <a:cubicBezTo>
                      <a:pt x="11" y="29"/>
                      <a:pt x="13" y="35"/>
                      <a:pt x="20" y="35"/>
                    </a:cubicBezTo>
                    <a:cubicBezTo>
                      <a:pt x="26" y="35"/>
                      <a:pt x="29" y="29"/>
                      <a:pt x="29" y="22"/>
                    </a:cubicBezTo>
                    <a:cubicBezTo>
                      <a:pt x="29" y="15"/>
                      <a:pt x="26" y="10"/>
                      <a:pt x="20" y="10"/>
                    </a:cubicBezTo>
                    <a:cubicBezTo>
                      <a:pt x="13" y="10"/>
                      <a:pt x="11" y="15"/>
                      <a:pt x="11" y="2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218895" rtl="0" eaLnBrk="1" fontAlgn="base" latinLnBrk="0" hangingPunct="1">
                  <a:lnSpc>
                    <a:spcPct val="100000"/>
                  </a:lnSpc>
                  <a:spcBef>
                    <a:spcPct val="0"/>
                  </a:spcBef>
                  <a:spcAft>
                    <a:spcPct val="0"/>
                  </a:spcAft>
                  <a:buClrTx/>
                  <a:buSzTx/>
                  <a:buFontTx/>
                  <a:buNone/>
                  <a:tabLst/>
                  <a:defRPr/>
                </a:pPr>
                <a:endParaRPr kumimoji="0" lang="en-US" sz="3599" b="0" i="0" u="none" strike="noStrike" kern="1200" cap="none" spc="0" normalizeH="0" baseline="0" noProof="0" dirty="0">
                  <a:ln>
                    <a:noFill/>
                  </a:ln>
                  <a:solidFill>
                    <a:srgbClr val="000000"/>
                  </a:solidFill>
                  <a:effectLst/>
                  <a:uLnTx/>
                  <a:uFillTx/>
                  <a:latin typeface="Arial"/>
                  <a:ea typeface="ＭＳ Ｐゴシック" pitchFamily="34" charset="-128"/>
                  <a:cs typeface="+mn-cs"/>
                </a:endParaRPr>
              </a:p>
            </p:txBody>
          </p:sp>
          <p:sp>
            <p:nvSpPr>
              <p:cNvPr id="42" name="Freeform 28"/>
              <p:cNvSpPr>
                <a:spLocks/>
              </p:cNvSpPr>
              <p:nvPr userDrawn="1"/>
            </p:nvSpPr>
            <p:spPr bwMode="auto">
              <a:xfrm>
                <a:off x="-9702800" y="1870075"/>
                <a:ext cx="95250" cy="139700"/>
              </a:xfrm>
              <a:custGeom>
                <a:avLst/>
                <a:gdLst>
                  <a:gd name="T0" fmla="*/ 2147483647 w 60"/>
                  <a:gd name="T1" fmla="*/ 2147483647 h 88"/>
                  <a:gd name="T2" fmla="*/ 2147483647 w 60"/>
                  <a:gd name="T3" fmla="*/ 2147483647 h 88"/>
                  <a:gd name="T4" fmla="*/ 0 w 60"/>
                  <a:gd name="T5" fmla="*/ 2147483647 h 88"/>
                  <a:gd name="T6" fmla="*/ 0 w 60"/>
                  <a:gd name="T7" fmla="*/ 0 h 88"/>
                  <a:gd name="T8" fmla="*/ 2147483647 w 60"/>
                  <a:gd name="T9" fmla="*/ 0 h 88"/>
                  <a:gd name="T10" fmla="*/ 2147483647 w 60"/>
                  <a:gd name="T11" fmla="*/ 2147483647 h 88"/>
                  <a:gd name="T12" fmla="*/ 2147483647 w 60"/>
                  <a:gd name="T13" fmla="*/ 2147483647 h 88"/>
                  <a:gd name="T14" fmla="*/ 2147483647 w 60"/>
                  <a:gd name="T15" fmla="*/ 2147483647 h 88"/>
                  <a:gd name="T16" fmla="*/ 2147483647 w 60"/>
                  <a:gd name="T17" fmla="*/ 2147483647 h 88"/>
                  <a:gd name="T18" fmla="*/ 2147483647 w 60"/>
                  <a:gd name="T19" fmla="*/ 2147483647 h 88"/>
                  <a:gd name="T20" fmla="*/ 2147483647 w 60"/>
                  <a:gd name="T21" fmla="*/ 2147483647 h 88"/>
                  <a:gd name="T22" fmla="*/ 2147483647 w 60"/>
                  <a:gd name="T23" fmla="*/ 2147483647 h 88"/>
                  <a:gd name="T24" fmla="*/ 2147483647 w 60"/>
                  <a:gd name="T25" fmla="*/ 2147483647 h 8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60" h="88">
                    <a:moveTo>
                      <a:pt x="60" y="78"/>
                    </a:moveTo>
                    <a:lnTo>
                      <a:pt x="60" y="88"/>
                    </a:lnTo>
                    <a:lnTo>
                      <a:pt x="0" y="88"/>
                    </a:lnTo>
                    <a:lnTo>
                      <a:pt x="0" y="0"/>
                    </a:lnTo>
                    <a:lnTo>
                      <a:pt x="58" y="0"/>
                    </a:lnTo>
                    <a:lnTo>
                      <a:pt x="58" y="10"/>
                    </a:lnTo>
                    <a:lnTo>
                      <a:pt x="10" y="10"/>
                    </a:lnTo>
                    <a:lnTo>
                      <a:pt x="10" y="38"/>
                    </a:lnTo>
                    <a:lnTo>
                      <a:pt x="50" y="38"/>
                    </a:lnTo>
                    <a:lnTo>
                      <a:pt x="50" y="46"/>
                    </a:lnTo>
                    <a:lnTo>
                      <a:pt x="10" y="46"/>
                    </a:lnTo>
                    <a:lnTo>
                      <a:pt x="10" y="78"/>
                    </a:lnTo>
                    <a:lnTo>
                      <a:pt x="60" y="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218895" rtl="0" eaLnBrk="1" fontAlgn="base" latinLnBrk="0" hangingPunct="1">
                  <a:lnSpc>
                    <a:spcPct val="100000"/>
                  </a:lnSpc>
                  <a:spcBef>
                    <a:spcPct val="0"/>
                  </a:spcBef>
                  <a:spcAft>
                    <a:spcPct val="0"/>
                  </a:spcAft>
                  <a:buClrTx/>
                  <a:buSzTx/>
                  <a:buFontTx/>
                  <a:buNone/>
                  <a:tabLst/>
                  <a:defRPr/>
                </a:pPr>
                <a:endParaRPr kumimoji="0" lang="en-US" sz="3599" b="0" i="0" u="none" strike="noStrike" kern="1200" cap="none" spc="0" normalizeH="0" baseline="0" noProof="0" dirty="0">
                  <a:ln>
                    <a:noFill/>
                  </a:ln>
                  <a:solidFill>
                    <a:srgbClr val="000000"/>
                  </a:solidFill>
                  <a:effectLst/>
                  <a:uLnTx/>
                  <a:uFillTx/>
                  <a:latin typeface="Arial"/>
                  <a:ea typeface="ＭＳ Ｐゴシック" pitchFamily="34" charset="-128"/>
                  <a:cs typeface="+mn-cs"/>
                </a:endParaRPr>
              </a:p>
            </p:txBody>
          </p:sp>
          <p:sp>
            <p:nvSpPr>
              <p:cNvPr id="43" name="Freeform 29"/>
              <p:cNvSpPr>
                <a:spLocks/>
              </p:cNvSpPr>
              <p:nvPr userDrawn="1"/>
            </p:nvSpPr>
            <p:spPr bwMode="auto">
              <a:xfrm>
                <a:off x="-9578975" y="1870075"/>
                <a:ext cx="130175" cy="139700"/>
              </a:xfrm>
              <a:custGeom>
                <a:avLst/>
                <a:gdLst>
                  <a:gd name="T0" fmla="*/ 2147483647 w 41"/>
                  <a:gd name="T1" fmla="*/ 0 h 44"/>
                  <a:gd name="T2" fmla="*/ 2147483647 w 41"/>
                  <a:gd name="T3" fmla="*/ 2147483647 h 44"/>
                  <a:gd name="T4" fmla="*/ 2147483647 w 41"/>
                  <a:gd name="T5" fmla="*/ 2147483647 h 44"/>
                  <a:gd name="T6" fmla="*/ 2147483647 w 41"/>
                  <a:gd name="T7" fmla="*/ 2147483647 h 44"/>
                  <a:gd name="T8" fmla="*/ 2147483647 w 41"/>
                  <a:gd name="T9" fmla="*/ 2147483647 h 44"/>
                  <a:gd name="T10" fmla="*/ 2147483647 w 41"/>
                  <a:gd name="T11" fmla="*/ 2147483647 h 44"/>
                  <a:gd name="T12" fmla="*/ 2147483647 w 41"/>
                  <a:gd name="T13" fmla="*/ 2147483647 h 44"/>
                  <a:gd name="T14" fmla="*/ 2147483647 w 41"/>
                  <a:gd name="T15" fmla="*/ 2147483647 h 44"/>
                  <a:gd name="T16" fmla="*/ 2147483647 w 41"/>
                  <a:gd name="T17" fmla="*/ 2147483647 h 44"/>
                  <a:gd name="T18" fmla="*/ 2147483647 w 41"/>
                  <a:gd name="T19" fmla="*/ 2147483647 h 44"/>
                  <a:gd name="T20" fmla="*/ 2147483647 w 41"/>
                  <a:gd name="T21" fmla="*/ 2147483647 h 44"/>
                  <a:gd name="T22" fmla="*/ 2147483647 w 41"/>
                  <a:gd name="T23" fmla="*/ 2147483647 h 44"/>
                  <a:gd name="T24" fmla="*/ 2147483647 w 41"/>
                  <a:gd name="T25" fmla="*/ 2147483647 h 44"/>
                  <a:gd name="T26" fmla="*/ 2147483647 w 41"/>
                  <a:gd name="T27" fmla="*/ 2147483647 h 44"/>
                  <a:gd name="T28" fmla="*/ 0 w 41"/>
                  <a:gd name="T29" fmla="*/ 2147483647 h 44"/>
                  <a:gd name="T30" fmla="*/ 0 w 41"/>
                  <a:gd name="T31" fmla="*/ 0 h 44"/>
                  <a:gd name="T32" fmla="*/ 2147483647 w 41"/>
                  <a:gd name="T33" fmla="*/ 0 h 44"/>
                  <a:gd name="T34" fmla="*/ 2147483647 w 41"/>
                  <a:gd name="T35" fmla="*/ 2147483647 h 44"/>
                  <a:gd name="T36" fmla="*/ 2147483647 w 41"/>
                  <a:gd name="T37" fmla="*/ 2147483647 h 44"/>
                  <a:gd name="T38" fmla="*/ 2147483647 w 41"/>
                  <a:gd name="T39" fmla="*/ 2147483647 h 44"/>
                  <a:gd name="T40" fmla="*/ 2147483647 w 41"/>
                  <a:gd name="T41" fmla="*/ 2147483647 h 44"/>
                  <a:gd name="T42" fmla="*/ 2147483647 w 41"/>
                  <a:gd name="T43" fmla="*/ 0 h 44"/>
                  <a:gd name="T44" fmla="*/ 2147483647 w 41"/>
                  <a:gd name="T45" fmla="*/ 0 h 44"/>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41" h="44">
                    <a:moveTo>
                      <a:pt x="41" y="0"/>
                    </a:moveTo>
                    <a:cubicBezTo>
                      <a:pt x="41" y="44"/>
                      <a:pt x="41" y="44"/>
                      <a:pt x="41" y="44"/>
                    </a:cubicBezTo>
                    <a:cubicBezTo>
                      <a:pt x="36" y="44"/>
                      <a:pt x="36" y="44"/>
                      <a:pt x="36" y="44"/>
                    </a:cubicBezTo>
                    <a:cubicBezTo>
                      <a:pt x="36" y="24"/>
                      <a:pt x="36" y="24"/>
                      <a:pt x="36" y="24"/>
                    </a:cubicBezTo>
                    <a:cubicBezTo>
                      <a:pt x="36" y="18"/>
                      <a:pt x="36" y="9"/>
                      <a:pt x="36" y="9"/>
                    </a:cubicBezTo>
                    <a:cubicBezTo>
                      <a:pt x="36" y="9"/>
                      <a:pt x="36" y="9"/>
                      <a:pt x="36" y="9"/>
                    </a:cubicBezTo>
                    <a:cubicBezTo>
                      <a:pt x="36" y="9"/>
                      <a:pt x="34" y="13"/>
                      <a:pt x="32" y="16"/>
                    </a:cubicBezTo>
                    <a:cubicBezTo>
                      <a:pt x="22" y="33"/>
                      <a:pt x="22" y="33"/>
                      <a:pt x="22" y="33"/>
                    </a:cubicBezTo>
                    <a:cubicBezTo>
                      <a:pt x="19" y="33"/>
                      <a:pt x="19" y="33"/>
                      <a:pt x="19" y="33"/>
                    </a:cubicBezTo>
                    <a:cubicBezTo>
                      <a:pt x="9" y="16"/>
                      <a:pt x="9" y="16"/>
                      <a:pt x="9" y="16"/>
                    </a:cubicBezTo>
                    <a:cubicBezTo>
                      <a:pt x="8" y="13"/>
                      <a:pt x="5" y="9"/>
                      <a:pt x="5" y="9"/>
                    </a:cubicBezTo>
                    <a:cubicBezTo>
                      <a:pt x="5" y="9"/>
                      <a:pt x="5" y="9"/>
                      <a:pt x="5" y="9"/>
                    </a:cubicBezTo>
                    <a:cubicBezTo>
                      <a:pt x="5" y="9"/>
                      <a:pt x="6" y="18"/>
                      <a:pt x="6" y="24"/>
                    </a:cubicBezTo>
                    <a:cubicBezTo>
                      <a:pt x="6" y="44"/>
                      <a:pt x="6" y="44"/>
                      <a:pt x="6" y="44"/>
                    </a:cubicBezTo>
                    <a:cubicBezTo>
                      <a:pt x="0" y="44"/>
                      <a:pt x="0" y="44"/>
                      <a:pt x="0" y="44"/>
                    </a:cubicBezTo>
                    <a:cubicBezTo>
                      <a:pt x="0" y="0"/>
                      <a:pt x="0" y="0"/>
                      <a:pt x="0" y="0"/>
                    </a:cubicBezTo>
                    <a:cubicBezTo>
                      <a:pt x="5" y="0"/>
                      <a:pt x="5" y="0"/>
                      <a:pt x="5" y="0"/>
                    </a:cubicBezTo>
                    <a:cubicBezTo>
                      <a:pt x="16" y="19"/>
                      <a:pt x="16" y="19"/>
                      <a:pt x="16" y="19"/>
                    </a:cubicBezTo>
                    <a:cubicBezTo>
                      <a:pt x="20" y="25"/>
                      <a:pt x="21" y="27"/>
                      <a:pt x="21" y="27"/>
                    </a:cubicBezTo>
                    <a:cubicBezTo>
                      <a:pt x="21" y="27"/>
                      <a:pt x="21" y="27"/>
                      <a:pt x="21" y="27"/>
                    </a:cubicBezTo>
                    <a:cubicBezTo>
                      <a:pt x="21" y="27"/>
                      <a:pt x="21" y="25"/>
                      <a:pt x="25" y="19"/>
                    </a:cubicBezTo>
                    <a:cubicBezTo>
                      <a:pt x="36" y="0"/>
                      <a:pt x="36" y="0"/>
                      <a:pt x="36" y="0"/>
                    </a:cubicBezTo>
                    <a:lnTo>
                      <a:pt x="4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218895" rtl="0" eaLnBrk="1" fontAlgn="base" latinLnBrk="0" hangingPunct="1">
                  <a:lnSpc>
                    <a:spcPct val="100000"/>
                  </a:lnSpc>
                  <a:spcBef>
                    <a:spcPct val="0"/>
                  </a:spcBef>
                  <a:spcAft>
                    <a:spcPct val="0"/>
                  </a:spcAft>
                  <a:buClrTx/>
                  <a:buSzTx/>
                  <a:buFontTx/>
                  <a:buNone/>
                  <a:tabLst/>
                  <a:defRPr/>
                </a:pPr>
                <a:endParaRPr kumimoji="0" lang="en-US" sz="3599" b="0" i="0" u="none" strike="noStrike" kern="1200" cap="none" spc="0" normalizeH="0" baseline="0" noProof="0" dirty="0">
                  <a:ln>
                    <a:noFill/>
                  </a:ln>
                  <a:solidFill>
                    <a:srgbClr val="000000"/>
                  </a:solidFill>
                  <a:effectLst/>
                  <a:uLnTx/>
                  <a:uFillTx/>
                  <a:latin typeface="Arial"/>
                  <a:ea typeface="ＭＳ Ｐゴシック" pitchFamily="34" charset="-128"/>
                  <a:cs typeface="+mn-cs"/>
                </a:endParaRPr>
              </a:p>
            </p:txBody>
          </p:sp>
          <p:sp>
            <p:nvSpPr>
              <p:cNvPr id="44" name="Freeform 30"/>
              <p:cNvSpPr>
                <a:spLocks noEditPoints="1"/>
              </p:cNvSpPr>
              <p:nvPr userDrawn="1"/>
            </p:nvSpPr>
            <p:spPr bwMode="auto">
              <a:xfrm>
                <a:off x="-9413875" y="1870075"/>
                <a:ext cx="95250" cy="139700"/>
              </a:xfrm>
              <a:custGeom>
                <a:avLst/>
                <a:gdLst>
                  <a:gd name="T0" fmla="*/ 2147483647 w 30"/>
                  <a:gd name="T1" fmla="*/ 0 h 44"/>
                  <a:gd name="T2" fmla="*/ 2147483647 w 30"/>
                  <a:gd name="T3" fmla="*/ 2147483647 h 44"/>
                  <a:gd name="T4" fmla="*/ 2147483647 w 30"/>
                  <a:gd name="T5" fmla="*/ 2147483647 h 44"/>
                  <a:gd name="T6" fmla="*/ 2147483647 w 30"/>
                  <a:gd name="T7" fmla="*/ 2147483647 h 44"/>
                  <a:gd name="T8" fmla="*/ 2147483647 w 30"/>
                  <a:gd name="T9" fmla="*/ 2147483647 h 44"/>
                  <a:gd name="T10" fmla="*/ 0 w 30"/>
                  <a:gd name="T11" fmla="*/ 2147483647 h 44"/>
                  <a:gd name="T12" fmla="*/ 0 w 30"/>
                  <a:gd name="T13" fmla="*/ 0 h 44"/>
                  <a:gd name="T14" fmla="*/ 2147483647 w 30"/>
                  <a:gd name="T15" fmla="*/ 0 h 44"/>
                  <a:gd name="T16" fmla="*/ 2147483647 w 30"/>
                  <a:gd name="T17" fmla="*/ 2147483647 h 44"/>
                  <a:gd name="T18" fmla="*/ 2147483647 w 30"/>
                  <a:gd name="T19" fmla="*/ 2147483647 h 44"/>
                  <a:gd name="T20" fmla="*/ 2147483647 w 30"/>
                  <a:gd name="T21" fmla="*/ 2147483647 h 44"/>
                  <a:gd name="T22" fmla="*/ 2147483647 w 30"/>
                  <a:gd name="T23" fmla="*/ 2147483647 h 44"/>
                  <a:gd name="T24" fmla="*/ 2147483647 w 30"/>
                  <a:gd name="T25" fmla="*/ 2147483647 h 44"/>
                  <a:gd name="T26" fmla="*/ 2147483647 w 30"/>
                  <a:gd name="T27" fmla="*/ 2147483647 h 4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30" h="44">
                    <a:moveTo>
                      <a:pt x="14" y="0"/>
                    </a:moveTo>
                    <a:cubicBezTo>
                      <a:pt x="24" y="0"/>
                      <a:pt x="30" y="6"/>
                      <a:pt x="30" y="14"/>
                    </a:cubicBezTo>
                    <a:cubicBezTo>
                      <a:pt x="30" y="23"/>
                      <a:pt x="24" y="28"/>
                      <a:pt x="14" y="28"/>
                    </a:cubicBezTo>
                    <a:cubicBezTo>
                      <a:pt x="5" y="28"/>
                      <a:pt x="5" y="28"/>
                      <a:pt x="5" y="28"/>
                    </a:cubicBezTo>
                    <a:cubicBezTo>
                      <a:pt x="5" y="44"/>
                      <a:pt x="5" y="44"/>
                      <a:pt x="5" y="44"/>
                    </a:cubicBezTo>
                    <a:cubicBezTo>
                      <a:pt x="0" y="44"/>
                      <a:pt x="0" y="44"/>
                      <a:pt x="0" y="44"/>
                    </a:cubicBezTo>
                    <a:cubicBezTo>
                      <a:pt x="0" y="0"/>
                      <a:pt x="0" y="0"/>
                      <a:pt x="0" y="0"/>
                    </a:cubicBezTo>
                    <a:lnTo>
                      <a:pt x="14" y="0"/>
                    </a:lnTo>
                    <a:close/>
                    <a:moveTo>
                      <a:pt x="14" y="23"/>
                    </a:moveTo>
                    <a:cubicBezTo>
                      <a:pt x="21" y="23"/>
                      <a:pt x="25" y="20"/>
                      <a:pt x="25" y="14"/>
                    </a:cubicBezTo>
                    <a:cubicBezTo>
                      <a:pt x="25" y="8"/>
                      <a:pt x="20" y="5"/>
                      <a:pt x="14" y="5"/>
                    </a:cubicBezTo>
                    <a:cubicBezTo>
                      <a:pt x="5" y="5"/>
                      <a:pt x="5" y="5"/>
                      <a:pt x="5" y="5"/>
                    </a:cubicBezTo>
                    <a:cubicBezTo>
                      <a:pt x="5" y="23"/>
                      <a:pt x="5" y="23"/>
                      <a:pt x="5" y="23"/>
                    </a:cubicBezTo>
                    <a:lnTo>
                      <a:pt x="14"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218895" rtl="0" eaLnBrk="1" fontAlgn="base" latinLnBrk="0" hangingPunct="1">
                  <a:lnSpc>
                    <a:spcPct val="100000"/>
                  </a:lnSpc>
                  <a:spcBef>
                    <a:spcPct val="0"/>
                  </a:spcBef>
                  <a:spcAft>
                    <a:spcPct val="0"/>
                  </a:spcAft>
                  <a:buClrTx/>
                  <a:buSzTx/>
                  <a:buFontTx/>
                  <a:buNone/>
                  <a:tabLst/>
                  <a:defRPr/>
                </a:pPr>
                <a:endParaRPr kumimoji="0" lang="en-US" sz="3599" b="0" i="0" u="none" strike="noStrike" kern="1200" cap="none" spc="0" normalizeH="0" baseline="0" noProof="0" dirty="0">
                  <a:ln>
                    <a:noFill/>
                  </a:ln>
                  <a:solidFill>
                    <a:srgbClr val="000000"/>
                  </a:solidFill>
                  <a:effectLst/>
                  <a:uLnTx/>
                  <a:uFillTx/>
                  <a:latin typeface="Arial"/>
                  <a:ea typeface="ＭＳ Ｐゴシック" pitchFamily="34" charset="-128"/>
                  <a:cs typeface="+mn-cs"/>
                </a:endParaRPr>
              </a:p>
            </p:txBody>
          </p:sp>
          <p:sp>
            <p:nvSpPr>
              <p:cNvPr id="45" name="Freeform 31"/>
              <p:cNvSpPr>
                <a:spLocks/>
              </p:cNvSpPr>
              <p:nvPr userDrawn="1"/>
            </p:nvSpPr>
            <p:spPr bwMode="auto">
              <a:xfrm>
                <a:off x="-9296400" y="1870075"/>
                <a:ext cx="92075" cy="139700"/>
              </a:xfrm>
              <a:custGeom>
                <a:avLst/>
                <a:gdLst>
                  <a:gd name="T0" fmla="*/ 2147483647 w 58"/>
                  <a:gd name="T1" fmla="*/ 2147483647 h 88"/>
                  <a:gd name="T2" fmla="*/ 2147483647 w 58"/>
                  <a:gd name="T3" fmla="*/ 2147483647 h 88"/>
                  <a:gd name="T4" fmla="*/ 0 w 58"/>
                  <a:gd name="T5" fmla="*/ 2147483647 h 88"/>
                  <a:gd name="T6" fmla="*/ 0 w 58"/>
                  <a:gd name="T7" fmla="*/ 0 h 88"/>
                  <a:gd name="T8" fmla="*/ 2147483647 w 58"/>
                  <a:gd name="T9" fmla="*/ 0 h 88"/>
                  <a:gd name="T10" fmla="*/ 2147483647 w 58"/>
                  <a:gd name="T11" fmla="*/ 2147483647 h 88"/>
                  <a:gd name="T12" fmla="*/ 2147483647 w 58"/>
                  <a:gd name="T13" fmla="*/ 2147483647 h 8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8" h="88">
                    <a:moveTo>
                      <a:pt x="58" y="78"/>
                    </a:moveTo>
                    <a:lnTo>
                      <a:pt x="58" y="88"/>
                    </a:lnTo>
                    <a:lnTo>
                      <a:pt x="0" y="88"/>
                    </a:lnTo>
                    <a:lnTo>
                      <a:pt x="0" y="0"/>
                    </a:lnTo>
                    <a:lnTo>
                      <a:pt x="10" y="0"/>
                    </a:lnTo>
                    <a:lnTo>
                      <a:pt x="10" y="78"/>
                    </a:lnTo>
                    <a:lnTo>
                      <a:pt x="58" y="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218895" rtl="0" eaLnBrk="1" fontAlgn="base" latinLnBrk="0" hangingPunct="1">
                  <a:lnSpc>
                    <a:spcPct val="100000"/>
                  </a:lnSpc>
                  <a:spcBef>
                    <a:spcPct val="0"/>
                  </a:spcBef>
                  <a:spcAft>
                    <a:spcPct val="0"/>
                  </a:spcAft>
                  <a:buClrTx/>
                  <a:buSzTx/>
                  <a:buFontTx/>
                  <a:buNone/>
                  <a:tabLst/>
                  <a:defRPr/>
                </a:pPr>
                <a:endParaRPr kumimoji="0" lang="en-US" sz="3599" b="0" i="0" u="none" strike="noStrike" kern="1200" cap="none" spc="0" normalizeH="0" baseline="0" noProof="0" dirty="0">
                  <a:ln>
                    <a:noFill/>
                  </a:ln>
                  <a:solidFill>
                    <a:srgbClr val="000000"/>
                  </a:solidFill>
                  <a:effectLst/>
                  <a:uLnTx/>
                  <a:uFillTx/>
                  <a:latin typeface="Arial"/>
                  <a:ea typeface="ＭＳ Ｐゴシック" pitchFamily="34" charset="-128"/>
                  <a:cs typeface="+mn-cs"/>
                </a:endParaRPr>
              </a:p>
            </p:txBody>
          </p:sp>
          <p:sp>
            <p:nvSpPr>
              <p:cNvPr id="46" name="Freeform 32"/>
              <p:cNvSpPr>
                <a:spLocks noEditPoints="1"/>
              </p:cNvSpPr>
              <p:nvPr userDrawn="1"/>
            </p:nvSpPr>
            <p:spPr bwMode="auto">
              <a:xfrm>
                <a:off x="-9197975" y="1870075"/>
                <a:ext cx="142875" cy="142875"/>
              </a:xfrm>
              <a:custGeom>
                <a:avLst/>
                <a:gdLst>
                  <a:gd name="T0" fmla="*/ 2147483647 w 45"/>
                  <a:gd name="T1" fmla="*/ 0 h 45"/>
                  <a:gd name="T2" fmla="*/ 2147483647 w 45"/>
                  <a:gd name="T3" fmla="*/ 2147483647 h 45"/>
                  <a:gd name="T4" fmla="*/ 2147483647 w 45"/>
                  <a:gd name="T5" fmla="*/ 2147483647 h 45"/>
                  <a:gd name="T6" fmla="*/ 0 w 45"/>
                  <a:gd name="T7" fmla="*/ 2147483647 h 45"/>
                  <a:gd name="T8" fmla="*/ 2147483647 w 45"/>
                  <a:gd name="T9" fmla="*/ 0 h 45"/>
                  <a:gd name="T10" fmla="*/ 2147483647 w 45"/>
                  <a:gd name="T11" fmla="*/ 2147483647 h 45"/>
                  <a:gd name="T12" fmla="*/ 2147483647 w 45"/>
                  <a:gd name="T13" fmla="*/ 2147483647 h 45"/>
                  <a:gd name="T14" fmla="*/ 2147483647 w 45"/>
                  <a:gd name="T15" fmla="*/ 2147483647 h 45"/>
                  <a:gd name="T16" fmla="*/ 2147483647 w 45"/>
                  <a:gd name="T17" fmla="*/ 2147483647 h 45"/>
                  <a:gd name="T18" fmla="*/ 2147483647 w 45"/>
                  <a:gd name="T19" fmla="*/ 2147483647 h 4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5" h="45">
                    <a:moveTo>
                      <a:pt x="22" y="0"/>
                    </a:moveTo>
                    <a:cubicBezTo>
                      <a:pt x="35" y="0"/>
                      <a:pt x="45" y="9"/>
                      <a:pt x="45" y="22"/>
                    </a:cubicBezTo>
                    <a:cubicBezTo>
                      <a:pt x="45" y="35"/>
                      <a:pt x="35" y="45"/>
                      <a:pt x="22" y="45"/>
                    </a:cubicBezTo>
                    <a:cubicBezTo>
                      <a:pt x="10" y="45"/>
                      <a:pt x="0" y="35"/>
                      <a:pt x="0" y="22"/>
                    </a:cubicBezTo>
                    <a:cubicBezTo>
                      <a:pt x="0" y="9"/>
                      <a:pt x="10" y="0"/>
                      <a:pt x="22" y="0"/>
                    </a:cubicBezTo>
                    <a:close/>
                    <a:moveTo>
                      <a:pt x="22" y="40"/>
                    </a:moveTo>
                    <a:cubicBezTo>
                      <a:pt x="32" y="40"/>
                      <a:pt x="40" y="33"/>
                      <a:pt x="40" y="22"/>
                    </a:cubicBezTo>
                    <a:cubicBezTo>
                      <a:pt x="40" y="12"/>
                      <a:pt x="32" y="5"/>
                      <a:pt x="22" y="5"/>
                    </a:cubicBezTo>
                    <a:cubicBezTo>
                      <a:pt x="12" y="5"/>
                      <a:pt x="5" y="12"/>
                      <a:pt x="5" y="22"/>
                    </a:cubicBezTo>
                    <a:cubicBezTo>
                      <a:pt x="5" y="33"/>
                      <a:pt x="12" y="40"/>
                      <a:pt x="22" y="4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218895" rtl="0" eaLnBrk="1" fontAlgn="base" latinLnBrk="0" hangingPunct="1">
                  <a:lnSpc>
                    <a:spcPct val="100000"/>
                  </a:lnSpc>
                  <a:spcBef>
                    <a:spcPct val="0"/>
                  </a:spcBef>
                  <a:spcAft>
                    <a:spcPct val="0"/>
                  </a:spcAft>
                  <a:buClrTx/>
                  <a:buSzTx/>
                  <a:buFontTx/>
                  <a:buNone/>
                  <a:tabLst/>
                  <a:defRPr/>
                </a:pPr>
                <a:endParaRPr kumimoji="0" lang="en-US" sz="3599" b="0" i="0" u="none" strike="noStrike" kern="1200" cap="none" spc="0" normalizeH="0" baseline="0" noProof="0" dirty="0">
                  <a:ln>
                    <a:noFill/>
                  </a:ln>
                  <a:solidFill>
                    <a:srgbClr val="000000"/>
                  </a:solidFill>
                  <a:effectLst/>
                  <a:uLnTx/>
                  <a:uFillTx/>
                  <a:latin typeface="Arial"/>
                  <a:ea typeface="ＭＳ Ｐゴシック" pitchFamily="34" charset="-128"/>
                  <a:cs typeface="+mn-cs"/>
                </a:endParaRPr>
              </a:p>
            </p:txBody>
          </p:sp>
          <p:sp>
            <p:nvSpPr>
              <p:cNvPr id="47" name="Freeform 33"/>
              <p:cNvSpPr>
                <a:spLocks/>
              </p:cNvSpPr>
              <p:nvPr userDrawn="1"/>
            </p:nvSpPr>
            <p:spPr bwMode="auto">
              <a:xfrm>
                <a:off x="-9055100" y="1870075"/>
                <a:ext cx="120650" cy="139700"/>
              </a:xfrm>
              <a:custGeom>
                <a:avLst/>
                <a:gdLst>
                  <a:gd name="T0" fmla="*/ 2147483647 w 38"/>
                  <a:gd name="T1" fmla="*/ 0 h 44"/>
                  <a:gd name="T2" fmla="*/ 2147483647 w 38"/>
                  <a:gd name="T3" fmla="*/ 2147483647 h 44"/>
                  <a:gd name="T4" fmla="*/ 2147483647 w 38"/>
                  <a:gd name="T5" fmla="*/ 2147483647 h 44"/>
                  <a:gd name="T6" fmla="*/ 2147483647 w 38"/>
                  <a:gd name="T7" fmla="*/ 2147483647 h 44"/>
                  <a:gd name="T8" fmla="*/ 2147483647 w 38"/>
                  <a:gd name="T9" fmla="*/ 2147483647 h 44"/>
                  <a:gd name="T10" fmla="*/ 0 w 38"/>
                  <a:gd name="T11" fmla="*/ 0 h 44"/>
                  <a:gd name="T12" fmla="*/ 2147483647 w 38"/>
                  <a:gd name="T13" fmla="*/ 0 h 44"/>
                  <a:gd name="T14" fmla="*/ 2147483647 w 38"/>
                  <a:gd name="T15" fmla="*/ 2147483647 h 44"/>
                  <a:gd name="T16" fmla="*/ 2147483647 w 38"/>
                  <a:gd name="T17" fmla="*/ 2147483647 h 44"/>
                  <a:gd name="T18" fmla="*/ 2147483647 w 38"/>
                  <a:gd name="T19" fmla="*/ 2147483647 h 44"/>
                  <a:gd name="T20" fmla="*/ 2147483647 w 38"/>
                  <a:gd name="T21" fmla="*/ 2147483647 h 44"/>
                  <a:gd name="T22" fmla="*/ 2147483647 w 38"/>
                  <a:gd name="T23" fmla="*/ 0 h 44"/>
                  <a:gd name="T24" fmla="*/ 2147483647 w 38"/>
                  <a:gd name="T25" fmla="*/ 0 h 4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8" h="44">
                    <a:moveTo>
                      <a:pt x="38" y="0"/>
                    </a:moveTo>
                    <a:cubicBezTo>
                      <a:pt x="22" y="23"/>
                      <a:pt x="22" y="23"/>
                      <a:pt x="22" y="23"/>
                    </a:cubicBezTo>
                    <a:cubicBezTo>
                      <a:pt x="22" y="44"/>
                      <a:pt x="22" y="44"/>
                      <a:pt x="22" y="44"/>
                    </a:cubicBezTo>
                    <a:cubicBezTo>
                      <a:pt x="16" y="44"/>
                      <a:pt x="16" y="44"/>
                      <a:pt x="16" y="44"/>
                    </a:cubicBezTo>
                    <a:cubicBezTo>
                      <a:pt x="16" y="23"/>
                      <a:pt x="16" y="23"/>
                      <a:pt x="16" y="23"/>
                    </a:cubicBezTo>
                    <a:cubicBezTo>
                      <a:pt x="0" y="0"/>
                      <a:pt x="0" y="0"/>
                      <a:pt x="0" y="0"/>
                    </a:cubicBezTo>
                    <a:cubicBezTo>
                      <a:pt x="5" y="0"/>
                      <a:pt x="5" y="0"/>
                      <a:pt x="5" y="0"/>
                    </a:cubicBezTo>
                    <a:cubicBezTo>
                      <a:pt x="16" y="15"/>
                      <a:pt x="16" y="15"/>
                      <a:pt x="16" y="15"/>
                    </a:cubicBezTo>
                    <a:cubicBezTo>
                      <a:pt x="17" y="16"/>
                      <a:pt x="19" y="18"/>
                      <a:pt x="19" y="18"/>
                    </a:cubicBezTo>
                    <a:cubicBezTo>
                      <a:pt x="19" y="18"/>
                      <a:pt x="19" y="18"/>
                      <a:pt x="19" y="18"/>
                    </a:cubicBezTo>
                    <a:cubicBezTo>
                      <a:pt x="19" y="18"/>
                      <a:pt x="21" y="16"/>
                      <a:pt x="22" y="15"/>
                    </a:cubicBezTo>
                    <a:cubicBezTo>
                      <a:pt x="33" y="0"/>
                      <a:pt x="33" y="0"/>
                      <a:pt x="33" y="0"/>
                    </a:cubicBezTo>
                    <a:lnTo>
                      <a:pt x="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218895" rtl="0" eaLnBrk="1" fontAlgn="base" latinLnBrk="0" hangingPunct="1">
                  <a:lnSpc>
                    <a:spcPct val="100000"/>
                  </a:lnSpc>
                  <a:spcBef>
                    <a:spcPct val="0"/>
                  </a:spcBef>
                  <a:spcAft>
                    <a:spcPct val="0"/>
                  </a:spcAft>
                  <a:buClrTx/>
                  <a:buSzTx/>
                  <a:buFontTx/>
                  <a:buNone/>
                  <a:tabLst/>
                  <a:defRPr/>
                </a:pPr>
                <a:endParaRPr kumimoji="0" lang="en-US" sz="3599" b="0" i="0" u="none" strike="noStrike" kern="1200" cap="none" spc="0" normalizeH="0" baseline="0" noProof="0" dirty="0">
                  <a:ln>
                    <a:noFill/>
                  </a:ln>
                  <a:solidFill>
                    <a:srgbClr val="000000"/>
                  </a:solidFill>
                  <a:effectLst/>
                  <a:uLnTx/>
                  <a:uFillTx/>
                  <a:latin typeface="Arial"/>
                  <a:ea typeface="ＭＳ Ｐゴシック" pitchFamily="34" charset="-128"/>
                  <a:cs typeface="+mn-cs"/>
                </a:endParaRPr>
              </a:p>
            </p:txBody>
          </p:sp>
          <p:sp>
            <p:nvSpPr>
              <p:cNvPr id="48" name="Freeform 34"/>
              <p:cNvSpPr>
                <a:spLocks/>
              </p:cNvSpPr>
              <p:nvPr userDrawn="1"/>
            </p:nvSpPr>
            <p:spPr bwMode="auto">
              <a:xfrm>
                <a:off x="-8912225" y="1870075"/>
                <a:ext cx="92075" cy="139700"/>
              </a:xfrm>
              <a:custGeom>
                <a:avLst/>
                <a:gdLst>
                  <a:gd name="T0" fmla="*/ 2147483647 w 58"/>
                  <a:gd name="T1" fmla="*/ 2147483647 h 88"/>
                  <a:gd name="T2" fmla="*/ 2147483647 w 58"/>
                  <a:gd name="T3" fmla="*/ 2147483647 h 88"/>
                  <a:gd name="T4" fmla="*/ 0 w 58"/>
                  <a:gd name="T5" fmla="*/ 2147483647 h 88"/>
                  <a:gd name="T6" fmla="*/ 0 w 58"/>
                  <a:gd name="T7" fmla="*/ 0 h 88"/>
                  <a:gd name="T8" fmla="*/ 2147483647 w 58"/>
                  <a:gd name="T9" fmla="*/ 0 h 88"/>
                  <a:gd name="T10" fmla="*/ 2147483647 w 58"/>
                  <a:gd name="T11" fmla="*/ 2147483647 h 88"/>
                  <a:gd name="T12" fmla="*/ 2147483647 w 58"/>
                  <a:gd name="T13" fmla="*/ 2147483647 h 88"/>
                  <a:gd name="T14" fmla="*/ 2147483647 w 58"/>
                  <a:gd name="T15" fmla="*/ 2147483647 h 88"/>
                  <a:gd name="T16" fmla="*/ 2147483647 w 58"/>
                  <a:gd name="T17" fmla="*/ 2147483647 h 88"/>
                  <a:gd name="T18" fmla="*/ 2147483647 w 58"/>
                  <a:gd name="T19" fmla="*/ 2147483647 h 88"/>
                  <a:gd name="T20" fmla="*/ 2147483647 w 58"/>
                  <a:gd name="T21" fmla="*/ 2147483647 h 88"/>
                  <a:gd name="T22" fmla="*/ 2147483647 w 58"/>
                  <a:gd name="T23" fmla="*/ 2147483647 h 88"/>
                  <a:gd name="T24" fmla="*/ 2147483647 w 58"/>
                  <a:gd name="T25" fmla="*/ 2147483647 h 8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8" h="88">
                    <a:moveTo>
                      <a:pt x="58" y="78"/>
                    </a:moveTo>
                    <a:lnTo>
                      <a:pt x="58" y="88"/>
                    </a:lnTo>
                    <a:lnTo>
                      <a:pt x="0" y="88"/>
                    </a:lnTo>
                    <a:lnTo>
                      <a:pt x="0" y="0"/>
                    </a:lnTo>
                    <a:lnTo>
                      <a:pt x="58" y="0"/>
                    </a:lnTo>
                    <a:lnTo>
                      <a:pt x="58" y="10"/>
                    </a:lnTo>
                    <a:lnTo>
                      <a:pt x="10" y="10"/>
                    </a:lnTo>
                    <a:lnTo>
                      <a:pt x="10" y="38"/>
                    </a:lnTo>
                    <a:lnTo>
                      <a:pt x="48" y="38"/>
                    </a:lnTo>
                    <a:lnTo>
                      <a:pt x="48" y="46"/>
                    </a:lnTo>
                    <a:lnTo>
                      <a:pt x="10" y="46"/>
                    </a:lnTo>
                    <a:lnTo>
                      <a:pt x="10" y="78"/>
                    </a:lnTo>
                    <a:lnTo>
                      <a:pt x="58" y="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218895" rtl="0" eaLnBrk="1" fontAlgn="base" latinLnBrk="0" hangingPunct="1">
                  <a:lnSpc>
                    <a:spcPct val="100000"/>
                  </a:lnSpc>
                  <a:spcBef>
                    <a:spcPct val="0"/>
                  </a:spcBef>
                  <a:spcAft>
                    <a:spcPct val="0"/>
                  </a:spcAft>
                  <a:buClrTx/>
                  <a:buSzTx/>
                  <a:buFontTx/>
                  <a:buNone/>
                  <a:tabLst/>
                  <a:defRPr/>
                </a:pPr>
                <a:endParaRPr kumimoji="0" lang="en-US" sz="3599" b="0" i="0" u="none" strike="noStrike" kern="1200" cap="none" spc="0" normalizeH="0" baseline="0" noProof="0" dirty="0">
                  <a:ln>
                    <a:noFill/>
                  </a:ln>
                  <a:solidFill>
                    <a:srgbClr val="000000"/>
                  </a:solidFill>
                  <a:effectLst/>
                  <a:uLnTx/>
                  <a:uFillTx/>
                  <a:latin typeface="Arial"/>
                  <a:ea typeface="ＭＳ Ｐゴシック" pitchFamily="34" charset="-128"/>
                  <a:cs typeface="+mn-cs"/>
                </a:endParaRPr>
              </a:p>
            </p:txBody>
          </p:sp>
          <p:sp>
            <p:nvSpPr>
              <p:cNvPr id="49" name="Freeform 35"/>
              <p:cNvSpPr>
                <a:spLocks/>
              </p:cNvSpPr>
              <p:nvPr userDrawn="1"/>
            </p:nvSpPr>
            <p:spPr bwMode="auto">
              <a:xfrm>
                <a:off x="-8788400" y="1870075"/>
                <a:ext cx="92075" cy="139700"/>
              </a:xfrm>
              <a:custGeom>
                <a:avLst/>
                <a:gdLst>
                  <a:gd name="T0" fmla="*/ 2147483647 w 58"/>
                  <a:gd name="T1" fmla="*/ 2147483647 h 88"/>
                  <a:gd name="T2" fmla="*/ 2147483647 w 58"/>
                  <a:gd name="T3" fmla="*/ 2147483647 h 88"/>
                  <a:gd name="T4" fmla="*/ 0 w 58"/>
                  <a:gd name="T5" fmla="*/ 2147483647 h 88"/>
                  <a:gd name="T6" fmla="*/ 0 w 58"/>
                  <a:gd name="T7" fmla="*/ 0 h 88"/>
                  <a:gd name="T8" fmla="*/ 2147483647 w 58"/>
                  <a:gd name="T9" fmla="*/ 0 h 88"/>
                  <a:gd name="T10" fmla="*/ 2147483647 w 58"/>
                  <a:gd name="T11" fmla="*/ 2147483647 h 88"/>
                  <a:gd name="T12" fmla="*/ 2147483647 w 58"/>
                  <a:gd name="T13" fmla="*/ 2147483647 h 88"/>
                  <a:gd name="T14" fmla="*/ 2147483647 w 58"/>
                  <a:gd name="T15" fmla="*/ 2147483647 h 88"/>
                  <a:gd name="T16" fmla="*/ 2147483647 w 58"/>
                  <a:gd name="T17" fmla="*/ 2147483647 h 88"/>
                  <a:gd name="T18" fmla="*/ 2147483647 w 58"/>
                  <a:gd name="T19" fmla="*/ 2147483647 h 88"/>
                  <a:gd name="T20" fmla="*/ 2147483647 w 58"/>
                  <a:gd name="T21" fmla="*/ 2147483647 h 88"/>
                  <a:gd name="T22" fmla="*/ 2147483647 w 58"/>
                  <a:gd name="T23" fmla="*/ 2147483647 h 88"/>
                  <a:gd name="T24" fmla="*/ 2147483647 w 58"/>
                  <a:gd name="T25" fmla="*/ 2147483647 h 8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8" h="88">
                    <a:moveTo>
                      <a:pt x="58" y="78"/>
                    </a:moveTo>
                    <a:lnTo>
                      <a:pt x="58" y="88"/>
                    </a:lnTo>
                    <a:lnTo>
                      <a:pt x="0" y="88"/>
                    </a:lnTo>
                    <a:lnTo>
                      <a:pt x="0" y="0"/>
                    </a:lnTo>
                    <a:lnTo>
                      <a:pt x="58" y="0"/>
                    </a:lnTo>
                    <a:lnTo>
                      <a:pt x="58" y="10"/>
                    </a:lnTo>
                    <a:lnTo>
                      <a:pt x="10" y="10"/>
                    </a:lnTo>
                    <a:lnTo>
                      <a:pt x="10" y="38"/>
                    </a:lnTo>
                    <a:lnTo>
                      <a:pt x="48" y="38"/>
                    </a:lnTo>
                    <a:lnTo>
                      <a:pt x="48" y="46"/>
                    </a:lnTo>
                    <a:lnTo>
                      <a:pt x="10" y="46"/>
                    </a:lnTo>
                    <a:lnTo>
                      <a:pt x="10" y="78"/>
                    </a:lnTo>
                    <a:lnTo>
                      <a:pt x="58" y="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218895" rtl="0" eaLnBrk="1" fontAlgn="base" latinLnBrk="0" hangingPunct="1">
                  <a:lnSpc>
                    <a:spcPct val="100000"/>
                  </a:lnSpc>
                  <a:spcBef>
                    <a:spcPct val="0"/>
                  </a:spcBef>
                  <a:spcAft>
                    <a:spcPct val="0"/>
                  </a:spcAft>
                  <a:buClrTx/>
                  <a:buSzTx/>
                  <a:buFontTx/>
                  <a:buNone/>
                  <a:tabLst/>
                  <a:defRPr/>
                </a:pPr>
                <a:endParaRPr kumimoji="0" lang="en-US" sz="3599" b="0" i="0" u="none" strike="noStrike" kern="1200" cap="none" spc="0" normalizeH="0" baseline="0" noProof="0" dirty="0">
                  <a:ln>
                    <a:noFill/>
                  </a:ln>
                  <a:solidFill>
                    <a:srgbClr val="000000"/>
                  </a:solidFill>
                  <a:effectLst/>
                  <a:uLnTx/>
                  <a:uFillTx/>
                  <a:latin typeface="Arial"/>
                  <a:ea typeface="ＭＳ Ｐゴシック" pitchFamily="34" charset="-128"/>
                  <a:cs typeface="+mn-cs"/>
                </a:endParaRPr>
              </a:p>
            </p:txBody>
          </p:sp>
          <p:sp>
            <p:nvSpPr>
              <p:cNvPr id="50" name="Freeform 36"/>
              <p:cNvSpPr>
                <a:spLocks/>
              </p:cNvSpPr>
              <p:nvPr userDrawn="1"/>
            </p:nvSpPr>
            <p:spPr bwMode="auto">
              <a:xfrm>
                <a:off x="-8680450" y="1870075"/>
                <a:ext cx="101600" cy="142875"/>
              </a:xfrm>
              <a:custGeom>
                <a:avLst/>
                <a:gdLst>
                  <a:gd name="T0" fmla="*/ 2147483647 w 32"/>
                  <a:gd name="T1" fmla="*/ 2147483647 h 45"/>
                  <a:gd name="T2" fmla="*/ 2147483647 w 32"/>
                  <a:gd name="T3" fmla="*/ 2147483647 h 45"/>
                  <a:gd name="T4" fmla="*/ 2147483647 w 32"/>
                  <a:gd name="T5" fmla="*/ 2147483647 h 45"/>
                  <a:gd name="T6" fmla="*/ 2147483647 w 32"/>
                  <a:gd name="T7" fmla="*/ 2147483647 h 45"/>
                  <a:gd name="T8" fmla="*/ 2147483647 w 32"/>
                  <a:gd name="T9" fmla="*/ 2147483647 h 45"/>
                  <a:gd name="T10" fmla="*/ 2147483647 w 32"/>
                  <a:gd name="T11" fmla="*/ 2147483647 h 45"/>
                  <a:gd name="T12" fmla="*/ 0 w 32"/>
                  <a:gd name="T13" fmla="*/ 2147483647 h 45"/>
                  <a:gd name="T14" fmla="*/ 2147483647 w 32"/>
                  <a:gd name="T15" fmla="*/ 2147483647 h 45"/>
                  <a:gd name="T16" fmla="*/ 2147483647 w 32"/>
                  <a:gd name="T17" fmla="*/ 2147483647 h 45"/>
                  <a:gd name="T18" fmla="*/ 2147483647 w 32"/>
                  <a:gd name="T19" fmla="*/ 2147483647 h 45"/>
                  <a:gd name="T20" fmla="*/ 2147483647 w 32"/>
                  <a:gd name="T21" fmla="*/ 2147483647 h 45"/>
                  <a:gd name="T22" fmla="*/ 2147483647 w 32"/>
                  <a:gd name="T23" fmla="*/ 2147483647 h 45"/>
                  <a:gd name="T24" fmla="*/ 2147483647 w 32"/>
                  <a:gd name="T25" fmla="*/ 0 h 45"/>
                  <a:gd name="T26" fmla="*/ 2147483647 w 32"/>
                  <a:gd name="T27" fmla="*/ 2147483647 h 45"/>
                  <a:gd name="T28" fmla="*/ 2147483647 w 32"/>
                  <a:gd name="T29" fmla="*/ 2147483647 h 4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32" h="45">
                    <a:moveTo>
                      <a:pt x="27" y="13"/>
                    </a:moveTo>
                    <a:cubicBezTo>
                      <a:pt x="26" y="7"/>
                      <a:pt x="21" y="4"/>
                      <a:pt x="16" y="4"/>
                    </a:cubicBezTo>
                    <a:cubicBezTo>
                      <a:pt x="10" y="4"/>
                      <a:pt x="6" y="7"/>
                      <a:pt x="6" y="11"/>
                    </a:cubicBezTo>
                    <a:cubicBezTo>
                      <a:pt x="6" y="16"/>
                      <a:pt x="12" y="17"/>
                      <a:pt x="18" y="19"/>
                    </a:cubicBezTo>
                    <a:cubicBezTo>
                      <a:pt x="24" y="21"/>
                      <a:pt x="32" y="24"/>
                      <a:pt x="32" y="32"/>
                    </a:cubicBezTo>
                    <a:cubicBezTo>
                      <a:pt x="32" y="40"/>
                      <a:pt x="26" y="45"/>
                      <a:pt x="16" y="45"/>
                    </a:cubicBezTo>
                    <a:cubicBezTo>
                      <a:pt x="7" y="45"/>
                      <a:pt x="1" y="39"/>
                      <a:pt x="0" y="32"/>
                    </a:cubicBezTo>
                    <a:cubicBezTo>
                      <a:pt x="5" y="31"/>
                      <a:pt x="5" y="31"/>
                      <a:pt x="5" y="31"/>
                    </a:cubicBezTo>
                    <a:cubicBezTo>
                      <a:pt x="5" y="36"/>
                      <a:pt x="9" y="40"/>
                      <a:pt x="16" y="40"/>
                    </a:cubicBezTo>
                    <a:cubicBezTo>
                      <a:pt x="23" y="40"/>
                      <a:pt x="27" y="37"/>
                      <a:pt x="27" y="32"/>
                    </a:cubicBezTo>
                    <a:cubicBezTo>
                      <a:pt x="27" y="26"/>
                      <a:pt x="19" y="25"/>
                      <a:pt x="13" y="23"/>
                    </a:cubicBezTo>
                    <a:cubicBezTo>
                      <a:pt x="8" y="21"/>
                      <a:pt x="1" y="19"/>
                      <a:pt x="1" y="11"/>
                    </a:cubicBezTo>
                    <a:cubicBezTo>
                      <a:pt x="1" y="5"/>
                      <a:pt x="7" y="0"/>
                      <a:pt x="16" y="0"/>
                    </a:cubicBezTo>
                    <a:cubicBezTo>
                      <a:pt x="24" y="0"/>
                      <a:pt x="30" y="4"/>
                      <a:pt x="31" y="11"/>
                    </a:cubicBezTo>
                    <a:lnTo>
                      <a:pt x="27"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218895" rtl="0" eaLnBrk="1" fontAlgn="base" latinLnBrk="0" hangingPunct="1">
                  <a:lnSpc>
                    <a:spcPct val="100000"/>
                  </a:lnSpc>
                  <a:spcBef>
                    <a:spcPct val="0"/>
                  </a:spcBef>
                  <a:spcAft>
                    <a:spcPct val="0"/>
                  </a:spcAft>
                  <a:buClrTx/>
                  <a:buSzTx/>
                  <a:buFontTx/>
                  <a:buNone/>
                  <a:tabLst/>
                  <a:defRPr/>
                </a:pPr>
                <a:endParaRPr kumimoji="0" lang="en-US" sz="3599" b="0" i="0" u="none" strike="noStrike" kern="1200" cap="none" spc="0" normalizeH="0" baseline="0" noProof="0" dirty="0">
                  <a:ln>
                    <a:noFill/>
                  </a:ln>
                  <a:solidFill>
                    <a:srgbClr val="000000"/>
                  </a:solidFill>
                  <a:effectLst/>
                  <a:uLnTx/>
                  <a:uFillTx/>
                  <a:latin typeface="Arial"/>
                  <a:ea typeface="ＭＳ Ｐゴシック" pitchFamily="34" charset="-128"/>
                  <a:cs typeface="+mn-cs"/>
                </a:endParaRPr>
              </a:p>
            </p:txBody>
          </p:sp>
          <p:sp>
            <p:nvSpPr>
              <p:cNvPr id="51" name="Rectangle 37"/>
              <p:cNvSpPr>
                <a:spLocks noChangeArrowheads="1"/>
              </p:cNvSpPr>
              <p:nvPr userDrawn="1"/>
            </p:nvSpPr>
            <p:spPr bwMode="auto">
              <a:xfrm>
                <a:off x="-8502650" y="1857375"/>
                <a:ext cx="12700" cy="1682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600">
                    <a:solidFill>
                      <a:schemeClr val="tx1"/>
                    </a:solidFill>
                    <a:latin typeface="Arial" panose="020B0604020202020204" pitchFamily="34" charset="0"/>
                  </a:defRPr>
                </a:lvl1pPr>
                <a:lvl2pPr marL="742950" indent="-285750" eaLnBrk="0" hangingPunct="0">
                  <a:defRPr sz="3600">
                    <a:solidFill>
                      <a:schemeClr val="tx1"/>
                    </a:solidFill>
                    <a:latin typeface="Arial" panose="020B0604020202020204" pitchFamily="34" charset="0"/>
                  </a:defRPr>
                </a:lvl2pPr>
                <a:lvl3pPr marL="1143000" indent="-228600" eaLnBrk="0" hangingPunct="0">
                  <a:defRPr sz="3600">
                    <a:solidFill>
                      <a:schemeClr val="tx1"/>
                    </a:solidFill>
                    <a:latin typeface="Arial" panose="020B0604020202020204" pitchFamily="34" charset="0"/>
                  </a:defRPr>
                </a:lvl3pPr>
                <a:lvl4pPr marL="1600200" indent="-228600" eaLnBrk="0" hangingPunct="0">
                  <a:defRPr sz="3600">
                    <a:solidFill>
                      <a:schemeClr val="tx1"/>
                    </a:solidFill>
                    <a:latin typeface="Arial" panose="020B0604020202020204" pitchFamily="34" charset="0"/>
                  </a:defRPr>
                </a:lvl4pPr>
                <a:lvl5pPr marL="2057400" indent="-228600" eaLnBrk="0" hangingPunct="0">
                  <a:defRPr sz="3600">
                    <a:solidFill>
                      <a:schemeClr val="tx1"/>
                    </a:solidFill>
                    <a:latin typeface="Arial" panose="020B0604020202020204" pitchFamily="34" charset="0"/>
                  </a:defRPr>
                </a:lvl5pPr>
                <a:lvl6pPr marL="2514600" indent="-228600" eaLnBrk="0" fontAlgn="base" hangingPunct="0">
                  <a:spcBef>
                    <a:spcPct val="0"/>
                  </a:spcBef>
                  <a:spcAft>
                    <a:spcPct val="0"/>
                  </a:spcAft>
                  <a:defRPr sz="3600">
                    <a:solidFill>
                      <a:schemeClr val="tx1"/>
                    </a:solidFill>
                    <a:latin typeface="Arial" panose="020B0604020202020204" pitchFamily="34" charset="0"/>
                  </a:defRPr>
                </a:lvl6pPr>
                <a:lvl7pPr marL="2971800" indent="-228600" eaLnBrk="0" fontAlgn="base" hangingPunct="0">
                  <a:spcBef>
                    <a:spcPct val="0"/>
                  </a:spcBef>
                  <a:spcAft>
                    <a:spcPct val="0"/>
                  </a:spcAft>
                  <a:defRPr sz="3600">
                    <a:solidFill>
                      <a:schemeClr val="tx1"/>
                    </a:solidFill>
                    <a:latin typeface="Arial" panose="020B0604020202020204" pitchFamily="34" charset="0"/>
                  </a:defRPr>
                </a:lvl7pPr>
                <a:lvl8pPr marL="3429000" indent="-228600" eaLnBrk="0" fontAlgn="base" hangingPunct="0">
                  <a:spcBef>
                    <a:spcPct val="0"/>
                  </a:spcBef>
                  <a:spcAft>
                    <a:spcPct val="0"/>
                  </a:spcAft>
                  <a:defRPr sz="3600">
                    <a:solidFill>
                      <a:schemeClr val="tx1"/>
                    </a:solidFill>
                    <a:latin typeface="Arial" panose="020B0604020202020204" pitchFamily="34" charset="0"/>
                  </a:defRPr>
                </a:lvl8pPr>
                <a:lvl9pPr marL="3886200" indent="-228600" eaLnBrk="0" fontAlgn="base" hangingPunct="0">
                  <a:spcBef>
                    <a:spcPct val="0"/>
                  </a:spcBef>
                  <a:spcAft>
                    <a:spcPct val="0"/>
                  </a:spcAft>
                  <a:defRPr sz="3600">
                    <a:solidFill>
                      <a:schemeClr val="tx1"/>
                    </a:solidFill>
                    <a:latin typeface="Arial" panose="020B0604020202020204" pitchFamily="34" charset="0"/>
                  </a:defRPr>
                </a:lvl9pPr>
              </a:lstStyle>
              <a:p>
                <a:pPr marL="0" marR="0" lvl="0" indent="0" algn="l" defTabSz="1218895" rtl="0" eaLnBrk="1" fontAlgn="base" latinLnBrk="0" hangingPunct="1">
                  <a:lnSpc>
                    <a:spcPct val="100000"/>
                  </a:lnSpc>
                  <a:spcBef>
                    <a:spcPct val="0"/>
                  </a:spcBef>
                  <a:spcAft>
                    <a:spcPct val="0"/>
                  </a:spcAft>
                  <a:buClrTx/>
                  <a:buSzTx/>
                  <a:buFontTx/>
                  <a:buNone/>
                  <a:tabLst/>
                  <a:defRPr/>
                </a:pPr>
                <a:endParaRPr kumimoji="0" lang="en-US" sz="3599" b="0" i="0" u="none" strike="noStrike" kern="1200" cap="none" spc="0" normalizeH="0" baseline="0" noProof="0" dirty="0" smtClean="0">
                  <a:ln>
                    <a:noFill/>
                  </a:ln>
                  <a:solidFill>
                    <a:srgbClr val="000000"/>
                  </a:solidFill>
                  <a:effectLst/>
                  <a:uLnTx/>
                  <a:uFillTx/>
                  <a:latin typeface="Arial" panose="020B0604020202020204" pitchFamily="34" charset="0"/>
                  <a:ea typeface="ＭＳ Ｐゴシック" pitchFamily="34" charset="-128"/>
                  <a:cs typeface="+mn-cs"/>
                </a:endParaRPr>
              </a:p>
            </p:txBody>
          </p:sp>
          <p:sp>
            <p:nvSpPr>
              <p:cNvPr id="52" name="Freeform 38"/>
              <p:cNvSpPr>
                <a:spLocks/>
              </p:cNvSpPr>
              <p:nvPr userDrawn="1"/>
            </p:nvSpPr>
            <p:spPr bwMode="auto">
              <a:xfrm>
                <a:off x="-8413750" y="1870075"/>
                <a:ext cx="104775" cy="142875"/>
              </a:xfrm>
              <a:custGeom>
                <a:avLst/>
                <a:gdLst>
                  <a:gd name="T0" fmla="*/ 0 w 33"/>
                  <a:gd name="T1" fmla="*/ 2147483647 h 45"/>
                  <a:gd name="T2" fmla="*/ 2147483647 w 33"/>
                  <a:gd name="T3" fmla="*/ 0 h 45"/>
                  <a:gd name="T4" fmla="*/ 2147483647 w 33"/>
                  <a:gd name="T5" fmla="*/ 2147483647 h 45"/>
                  <a:gd name="T6" fmla="*/ 2147483647 w 33"/>
                  <a:gd name="T7" fmla="*/ 2147483647 h 45"/>
                  <a:gd name="T8" fmla="*/ 2147483647 w 33"/>
                  <a:gd name="T9" fmla="*/ 2147483647 h 45"/>
                  <a:gd name="T10" fmla="*/ 2147483647 w 33"/>
                  <a:gd name="T11" fmla="*/ 2147483647 h 45"/>
                  <a:gd name="T12" fmla="*/ 2147483647 w 33"/>
                  <a:gd name="T13" fmla="*/ 2147483647 h 45"/>
                  <a:gd name="T14" fmla="*/ 0 w 33"/>
                  <a:gd name="T15" fmla="*/ 2147483647 h 45"/>
                  <a:gd name="T16" fmla="*/ 2147483647 w 33"/>
                  <a:gd name="T17" fmla="*/ 2147483647 h 45"/>
                  <a:gd name="T18" fmla="*/ 2147483647 w 33"/>
                  <a:gd name="T19" fmla="*/ 2147483647 h 45"/>
                  <a:gd name="T20" fmla="*/ 2147483647 w 33"/>
                  <a:gd name="T21" fmla="*/ 2147483647 h 45"/>
                  <a:gd name="T22" fmla="*/ 2147483647 w 33"/>
                  <a:gd name="T23" fmla="*/ 2147483647 h 45"/>
                  <a:gd name="T24" fmla="*/ 2147483647 w 33"/>
                  <a:gd name="T25" fmla="*/ 2147483647 h 45"/>
                  <a:gd name="T26" fmla="*/ 2147483647 w 33"/>
                  <a:gd name="T27" fmla="*/ 2147483647 h 45"/>
                  <a:gd name="T28" fmla="*/ 2147483647 w 33"/>
                  <a:gd name="T29" fmla="*/ 2147483647 h 45"/>
                  <a:gd name="T30" fmla="*/ 2147483647 w 33"/>
                  <a:gd name="T31" fmla="*/ 2147483647 h 45"/>
                  <a:gd name="T32" fmla="*/ 2147483647 w 33"/>
                  <a:gd name="T33" fmla="*/ 2147483647 h 45"/>
                  <a:gd name="T34" fmla="*/ 2147483647 w 33"/>
                  <a:gd name="T35" fmla="*/ 2147483647 h 45"/>
                  <a:gd name="T36" fmla="*/ 0 w 33"/>
                  <a:gd name="T37" fmla="*/ 2147483647 h 4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33" h="45">
                    <a:moveTo>
                      <a:pt x="0" y="12"/>
                    </a:moveTo>
                    <a:cubicBezTo>
                      <a:pt x="2" y="4"/>
                      <a:pt x="8" y="0"/>
                      <a:pt x="17" y="0"/>
                    </a:cubicBezTo>
                    <a:cubicBezTo>
                      <a:pt x="27" y="0"/>
                      <a:pt x="33" y="5"/>
                      <a:pt x="33" y="12"/>
                    </a:cubicBezTo>
                    <a:cubicBezTo>
                      <a:pt x="33" y="18"/>
                      <a:pt x="28" y="21"/>
                      <a:pt x="24" y="21"/>
                    </a:cubicBezTo>
                    <a:cubicBezTo>
                      <a:pt x="24" y="22"/>
                      <a:pt x="24" y="22"/>
                      <a:pt x="24" y="22"/>
                    </a:cubicBezTo>
                    <a:cubicBezTo>
                      <a:pt x="29" y="22"/>
                      <a:pt x="33" y="25"/>
                      <a:pt x="33" y="31"/>
                    </a:cubicBezTo>
                    <a:cubicBezTo>
                      <a:pt x="33" y="39"/>
                      <a:pt x="27" y="45"/>
                      <a:pt x="17" y="45"/>
                    </a:cubicBezTo>
                    <a:cubicBezTo>
                      <a:pt x="9" y="45"/>
                      <a:pt x="1" y="40"/>
                      <a:pt x="0" y="33"/>
                    </a:cubicBezTo>
                    <a:cubicBezTo>
                      <a:pt x="9" y="30"/>
                      <a:pt x="9" y="30"/>
                      <a:pt x="9" y="30"/>
                    </a:cubicBezTo>
                    <a:cubicBezTo>
                      <a:pt x="10" y="33"/>
                      <a:pt x="13" y="36"/>
                      <a:pt x="16" y="36"/>
                    </a:cubicBezTo>
                    <a:cubicBezTo>
                      <a:pt x="20" y="36"/>
                      <a:pt x="23" y="34"/>
                      <a:pt x="23" y="30"/>
                    </a:cubicBezTo>
                    <a:cubicBezTo>
                      <a:pt x="23" y="28"/>
                      <a:pt x="20" y="26"/>
                      <a:pt x="16" y="26"/>
                    </a:cubicBezTo>
                    <a:cubicBezTo>
                      <a:pt x="13" y="26"/>
                      <a:pt x="13" y="26"/>
                      <a:pt x="13" y="26"/>
                    </a:cubicBezTo>
                    <a:cubicBezTo>
                      <a:pt x="13" y="18"/>
                      <a:pt x="13" y="18"/>
                      <a:pt x="13" y="18"/>
                    </a:cubicBezTo>
                    <a:cubicBezTo>
                      <a:pt x="16" y="18"/>
                      <a:pt x="16" y="18"/>
                      <a:pt x="16" y="18"/>
                    </a:cubicBezTo>
                    <a:cubicBezTo>
                      <a:pt x="20" y="18"/>
                      <a:pt x="22" y="16"/>
                      <a:pt x="22" y="13"/>
                    </a:cubicBezTo>
                    <a:cubicBezTo>
                      <a:pt x="22" y="11"/>
                      <a:pt x="20" y="9"/>
                      <a:pt x="16" y="9"/>
                    </a:cubicBezTo>
                    <a:cubicBezTo>
                      <a:pt x="13" y="9"/>
                      <a:pt x="11" y="10"/>
                      <a:pt x="10" y="14"/>
                    </a:cubicBezTo>
                    <a:lnTo>
                      <a:pt x="0" y="1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218895" rtl="0" eaLnBrk="1" fontAlgn="base" latinLnBrk="0" hangingPunct="1">
                  <a:lnSpc>
                    <a:spcPct val="100000"/>
                  </a:lnSpc>
                  <a:spcBef>
                    <a:spcPct val="0"/>
                  </a:spcBef>
                  <a:spcAft>
                    <a:spcPct val="0"/>
                  </a:spcAft>
                  <a:buClrTx/>
                  <a:buSzTx/>
                  <a:buFontTx/>
                  <a:buNone/>
                  <a:tabLst/>
                  <a:defRPr/>
                </a:pPr>
                <a:endParaRPr kumimoji="0" lang="en-US" sz="3599" b="0" i="0" u="none" strike="noStrike" kern="1200" cap="none" spc="0" normalizeH="0" baseline="0" noProof="0" dirty="0">
                  <a:ln>
                    <a:noFill/>
                  </a:ln>
                  <a:solidFill>
                    <a:srgbClr val="000000"/>
                  </a:solidFill>
                  <a:effectLst/>
                  <a:uLnTx/>
                  <a:uFillTx/>
                  <a:latin typeface="Arial"/>
                  <a:ea typeface="ＭＳ Ｐゴシック" pitchFamily="34" charset="-128"/>
                  <a:cs typeface="+mn-cs"/>
                </a:endParaRPr>
              </a:p>
            </p:txBody>
          </p:sp>
          <p:sp>
            <p:nvSpPr>
              <p:cNvPr id="53" name="Freeform 39"/>
              <p:cNvSpPr>
                <a:spLocks/>
              </p:cNvSpPr>
              <p:nvPr userDrawn="1"/>
            </p:nvSpPr>
            <p:spPr bwMode="auto">
              <a:xfrm>
                <a:off x="-8302625" y="1870075"/>
                <a:ext cx="69850" cy="139700"/>
              </a:xfrm>
              <a:custGeom>
                <a:avLst/>
                <a:gdLst>
                  <a:gd name="T0" fmla="*/ 2147483647 w 22"/>
                  <a:gd name="T1" fmla="*/ 0 h 44"/>
                  <a:gd name="T2" fmla="*/ 2147483647 w 22"/>
                  <a:gd name="T3" fmla="*/ 2147483647 h 44"/>
                  <a:gd name="T4" fmla="*/ 2147483647 w 22"/>
                  <a:gd name="T5" fmla="*/ 2147483647 h 44"/>
                  <a:gd name="T6" fmla="*/ 2147483647 w 22"/>
                  <a:gd name="T7" fmla="*/ 2147483647 h 44"/>
                  <a:gd name="T8" fmla="*/ 2147483647 w 22"/>
                  <a:gd name="T9" fmla="*/ 2147483647 h 44"/>
                  <a:gd name="T10" fmla="*/ 2147483647 w 22"/>
                  <a:gd name="T11" fmla="*/ 2147483647 h 44"/>
                  <a:gd name="T12" fmla="*/ 2147483647 w 22"/>
                  <a:gd name="T13" fmla="*/ 2147483647 h 44"/>
                  <a:gd name="T14" fmla="*/ 2147483647 w 22"/>
                  <a:gd name="T15" fmla="*/ 2147483647 h 44"/>
                  <a:gd name="T16" fmla="*/ 0 w 22"/>
                  <a:gd name="T17" fmla="*/ 2147483647 h 44"/>
                  <a:gd name="T18" fmla="*/ 2147483647 w 22"/>
                  <a:gd name="T19" fmla="*/ 0 h 44"/>
                  <a:gd name="T20" fmla="*/ 2147483647 w 22"/>
                  <a:gd name="T21" fmla="*/ 0 h 4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2" h="44">
                    <a:moveTo>
                      <a:pt x="22" y="0"/>
                    </a:moveTo>
                    <a:cubicBezTo>
                      <a:pt x="22" y="44"/>
                      <a:pt x="22" y="44"/>
                      <a:pt x="22" y="44"/>
                    </a:cubicBezTo>
                    <a:cubicBezTo>
                      <a:pt x="12" y="44"/>
                      <a:pt x="12" y="44"/>
                      <a:pt x="12" y="44"/>
                    </a:cubicBezTo>
                    <a:cubicBezTo>
                      <a:pt x="12" y="23"/>
                      <a:pt x="12" y="23"/>
                      <a:pt x="12" y="23"/>
                    </a:cubicBezTo>
                    <a:cubicBezTo>
                      <a:pt x="12" y="20"/>
                      <a:pt x="12" y="16"/>
                      <a:pt x="12" y="16"/>
                    </a:cubicBezTo>
                    <a:cubicBezTo>
                      <a:pt x="12" y="16"/>
                      <a:pt x="12" y="16"/>
                      <a:pt x="12" y="16"/>
                    </a:cubicBezTo>
                    <a:cubicBezTo>
                      <a:pt x="12" y="16"/>
                      <a:pt x="10" y="18"/>
                      <a:pt x="9" y="20"/>
                    </a:cubicBezTo>
                    <a:cubicBezTo>
                      <a:pt x="7" y="22"/>
                      <a:pt x="7" y="22"/>
                      <a:pt x="7" y="22"/>
                    </a:cubicBezTo>
                    <a:cubicBezTo>
                      <a:pt x="0" y="15"/>
                      <a:pt x="0" y="15"/>
                      <a:pt x="0" y="15"/>
                    </a:cubicBezTo>
                    <a:cubicBezTo>
                      <a:pt x="15" y="0"/>
                      <a:pt x="15" y="0"/>
                      <a:pt x="15" y="0"/>
                    </a:cubicBezTo>
                    <a:lnTo>
                      <a:pt x="2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218895" rtl="0" eaLnBrk="1" fontAlgn="base" latinLnBrk="0" hangingPunct="1">
                  <a:lnSpc>
                    <a:spcPct val="100000"/>
                  </a:lnSpc>
                  <a:spcBef>
                    <a:spcPct val="0"/>
                  </a:spcBef>
                  <a:spcAft>
                    <a:spcPct val="0"/>
                  </a:spcAft>
                  <a:buClrTx/>
                  <a:buSzTx/>
                  <a:buFontTx/>
                  <a:buNone/>
                  <a:tabLst/>
                  <a:defRPr/>
                </a:pPr>
                <a:endParaRPr kumimoji="0" lang="en-US" sz="3599" b="0" i="0" u="none" strike="noStrike" kern="1200" cap="none" spc="0" normalizeH="0" baseline="0" noProof="0" dirty="0">
                  <a:ln>
                    <a:noFill/>
                  </a:ln>
                  <a:solidFill>
                    <a:srgbClr val="000000"/>
                  </a:solidFill>
                  <a:effectLst/>
                  <a:uLnTx/>
                  <a:uFillTx/>
                  <a:latin typeface="Arial"/>
                  <a:ea typeface="ＭＳ Ｐゴシック" pitchFamily="34" charset="-128"/>
                  <a:cs typeface="+mn-cs"/>
                </a:endParaRPr>
              </a:p>
            </p:txBody>
          </p:sp>
          <p:sp>
            <p:nvSpPr>
              <p:cNvPr id="54" name="Freeform 40"/>
              <p:cNvSpPr>
                <a:spLocks/>
              </p:cNvSpPr>
              <p:nvPr userDrawn="1"/>
            </p:nvSpPr>
            <p:spPr bwMode="auto">
              <a:xfrm>
                <a:off x="-8156575" y="1870075"/>
                <a:ext cx="136525" cy="142875"/>
              </a:xfrm>
              <a:custGeom>
                <a:avLst/>
                <a:gdLst>
                  <a:gd name="T0" fmla="*/ 2147483647 w 43"/>
                  <a:gd name="T1" fmla="*/ 2147483647 h 45"/>
                  <a:gd name="T2" fmla="*/ 2147483647 w 43"/>
                  <a:gd name="T3" fmla="*/ 2147483647 h 45"/>
                  <a:gd name="T4" fmla="*/ 2147483647 w 43"/>
                  <a:gd name="T5" fmla="*/ 2147483647 h 45"/>
                  <a:gd name="T6" fmla="*/ 2147483647 w 43"/>
                  <a:gd name="T7" fmla="*/ 2147483647 h 45"/>
                  <a:gd name="T8" fmla="*/ 2147483647 w 43"/>
                  <a:gd name="T9" fmla="*/ 2147483647 h 45"/>
                  <a:gd name="T10" fmla="*/ 2147483647 w 43"/>
                  <a:gd name="T11" fmla="*/ 2147483647 h 45"/>
                  <a:gd name="T12" fmla="*/ 2147483647 w 43"/>
                  <a:gd name="T13" fmla="*/ 2147483647 h 45"/>
                  <a:gd name="T14" fmla="*/ 0 w 43"/>
                  <a:gd name="T15" fmla="*/ 2147483647 h 45"/>
                  <a:gd name="T16" fmla="*/ 2147483647 w 43"/>
                  <a:gd name="T17" fmla="*/ 0 h 45"/>
                  <a:gd name="T18" fmla="*/ 2147483647 w 43"/>
                  <a:gd name="T19" fmla="*/ 2147483647 h 45"/>
                  <a:gd name="T20" fmla="*/ 2147483647 w 43"/>
                  <a:gd name="T21" fmla="*/ 2147483647 h 4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43" h="45">
                    <a:moveTo>
                      <a:pt x="37" y="12"/>
                    </a:moveTo>
                    <a:cubicBezTo>
                      <a:pt x="34" y="8"/>
                      <a:pt x="28" y="5"/>
                      <a:pt x="22" y="5"/>
                    </a:cubicBezTo>
                    <a:cubicBezTo>
                      <a:pt x="12" y="5"/>
                      <a:pt x="5" y="12"/>
                      <a:pt x="5" y="22"/>
                    </a:cubicBezTo>
                    <a:cubicBezTo>
                      <a:pt x="5" y="33"/>
                      <a:pt x="12" y="40"/>
                      <a:pt x="22" y="40"/>
                    </a:cubicBezTo>
                    <a:cubicBezTo>
                      <a:pt x="29" y="40"/>
                      <a:pt x="35" y="36"/>
                      <a:pt x="38" y="31"/>
                    </a:cubicBezTo>
                    <a:cubicBezTo>
                      <a:pt x="43" y="32"/>
                      <a:pt x="43" y="32"/>
                      <a:pt x="43" y="32"/>
                    </a:cubicBezTo>
                    <a:cubicBezTo>
                      <a:pt x="39" y="40"/>
                      <a:pt x="31" y="45"/>
                      <a:pt x="22" y="45"/>
                    </a:cubicBezTo>
                    <a:cubicBezTo>
                      <a:pt x="10" y="45"/>
                      <a:pt x="0" y="35"/>
                      <a:pt x="0" y="22"/>
                    </a:cubicBezTo>
                    <a:cubicBezTo>
                      <a:pt x="0" y="9"/>
                      <a:pt x="10" y="0"/>
                      <a:pt x="22" y="0"/>
                    </a:cubicBezTo>
                    <a:cubicBezTo>
                      <a:pt x="31" y="0"/>
                      <a:pt x="38" y="4"/>
                      <a:pt x="42" y="11"/>
                    </a:cubicBezTo>
                    <a:lnTo>
                      <a:pt x="37" y="1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218895" rtl="0" eaLnBrk="1" fontAlgn="base" latinLnBrk="0" hangingPunct="1">
                  <a:lnSpc>
                    <a:spcPct val="100000"/>
                  </a:lnSpc>
                  <a:spcBef>
                    <a:spcPct val="0"/>
                  </a:spcBef>
                  <a:spcAft>
                    <a:spcPct val="0"/>
                  </a:spcAft>
                  <a:buClrTx/>
                  <a:buSzTx/>
                  <a:buFontTx/>
                  <a:buNone/>
                  <a:tabLst/>
                  <a:defRPr/>
                </a:pPr>
                <a:endParaRPr kumimoji="0" lang="en-US" sz="3599" b="0" i="0" u="none" strike="noStrike" kern="1200" cap="none" spc="0" normalizeH="0" baseline="0" noProof="0" dirty="0">
                  <a:ln>
                    <a:noFill/>
                  </a:ln>
                  <a:solidFill>
                    <a:srgbClr val="000000"/>
                  </a:solidFill>
                  <a:effectLst/>
                  <a:uLnTx/>
                  <a:uFillTx/>
                  <a:latin typeface="Arial"/>
                  <a:ea typeface="ＭＳ Ｐゴシック" pitchFamily="34" charset="-128"/>
                  <a:cs typeface="+mn-cs"/>
                </a:endParaRPr>
              </a:p>
            </p:txBody>
          </p:sp>
          <p:sp>
            <p:nvSpPr>
              <p:cNvPr id="55" name="Freeform 41"/>
              <p:cNvSpPr>
                <a:spLocks noEditPoints="1"/>
              </p:cNvSpPr>
              <p:nvPr userDrawn="1"/>
            </p:nvSpPr>
            <p:spPr bwMode="auto">
              <a:xfrm>
                <a:off x="-8007350" y="1870075"/>
                <a:ext cx="142875" cy="142875"/>
              </a:xfrm>
              <a:custGeom>
                <a:avLst/>
                <a:gdLst>
                  <a:gd name="T0" fmla="*/ 2147483647 w 45"/>
                  <a:gd name="T1" fmla="*/ 0 h 45"/>
                  <a:gd name="T2" fmla="*/ 2147483647 w 45"/>
                  <a:gd name="T3" fmla="*/ 2147483647 h 45"/>
                  <a:gd name="T4" fmla="*/ 2147483647 w 45"/>
                  <a:gd name="T5" fmla="*/ 2147483647 h 45"/>
                  <a:gd name="T6" fmla="*/ 0 w 45"/>
                  <a:gd name="T7" fmla="*/ 2147483647 h 45"/>
                  <a:gd name="T8" fmla="*/ 2147483647 w 45"/>
                  <a:gd name="T9" fmla="*/ 0 h 45"/>
                  <a:gd name="T10" fmla="*/ 2147483647 w 45"/>
                  <a:gd name="T11" fmla="*/ 2147483647 h 45"/>
                  <a:gd name="T12" fmla="*/ 2147483647 w 45"/>
                  <a:gd name="T13" fmla="*/ 2147483647 h 45"/>
                  <a:gd name="T14" fmla="*/ 2147483647 w 45"/>
                  <a:gd name="T15" fmla="*/ 2147483647 h 45"/>
                  <a:gd name="T16" fmla="*/ 2147483647 w 45"/>
                  <a:gd name="T17" fmla="*/ 2147483647 h 45"/>
                  <a:gd name="T18" fmla="*/ 2147483647 w 45"/>
                  <a:gd name="T19" fmla="*/ 2147483647 h 4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5" h="45">
                    <a:moveTo>
                      <a:pt x="23" y="0"/>
                    </a:moveTo>
                    <a:cubicBezTo>
                      <a:pt x="35" y="0"/>
                      <a:pt x="45" y="9"/>
                      <a:pt x="45" y="22"/>
                    </a:cubicBezTo>
                    <a:cubicBezTo>
                      <a:pt x="45" y="35"/>
                      <a:pt x="35" y="45"/>
                      <a:pt x="23" y="45"/>
                    </a:cubicBezTo>
                    <a:cubicBezTo>
                      <a:pt x="10" y="45"/>
                      <a:pt x="0" y="35"/>
                      <a:pt x="0" y="22"/>
                    </a:cubicBezTo>
                    <a:cubicBezTo>
                      <a:pt x="0" y="9"/>
                      <a:pt x="10" y="0"/>
                      <a:pt x="23" y="0"/>
                    </a:cubicBezTo>
                    <a:close/>
                    <a:moveTo>
                      <a:pt x="23" y="40"/>
                    </a:moveTo>
                    <a:cubicBezTo>
                      <a:pt x="33" y="40"/>
                      <a:pt x="40" y="33"/>
                      <a:pt x="40" y="22"/>
                    </a:cubicBezTo>
                    <a:cubicBezTo>
                      <a:pt x="40" y="12"/>
                      <a:pt x="33" y="5"/>
                      <a:pt x="23" y="5"/>
                    </a:cubicBezTo>
                    <a:cubicBezTo>
                      <a:pt x="13" y="5"/>
                      <a:pt x="5" y="12"/>
                      <a:pt x="5" y="22"/>
                    </a:cubicBezTo>
                    <a:cubicBezTo>
                      <a:pt x="5" y="33"/>
                      <a:pt x="13" y="40"/>
                      <a:pt x="23" y="4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218895" rtl="0" eaLnBrk="1" fontAlgn="base" latinLnBrk="0" hangingPunct="1">
                  <a:lnSpc>
                    <a:spcPct val="100000"/>
                  </a:lnSpc>
                  <a:spcBef>
                    <a:spcPct val="0"/>
                  </a:spcBef>
                  <a:spcAft>
                    <a:spcPct val="0"/>
                  </a:spcAft>
                  <a:buClrTx/>
                  <a:buSzTx/>
                  <a:buFontTx/>
                  <a:buNone/>
                  <a:tabLst/>
                  <a:defRPr/>
                </a:pPr>
                <a:endParaRPr kumimoji="0" lang="en-US" sz="3599" b="0" i="0" u="none" strike="noStrike" kern="1200" cap="none" spc="0" normalizeH="0" baseline="0" noProof="0" dirty="0">
                  <a:ln>
                    <a:noFill/>
                  </a:ln>
                  <a:solidFill>
                    <a:srgbClr val="000000"/>
                  </a:solidFill>
                  <a:effectLst/>
                  <a:uLnTx/>
                  <a:uFillTx/>
                  <a:latin typeface="Arial"/>
                  <a:ea typeface="ＭＳ Ｐゴシック" pitchFamily="34" charset="-128"/>
                  <a:cs typeface="+mn-cs"/>
                </a:endParaRPr>
              </a:p>
            </p:txBody>
          </p:sp>
          <p:sp>
            <p:nvSpPr>
              <p:cNvPr id="56" name="Freeform 42"/>
              <p:cNvSpPr>
                <a:spLocks/>
              </p:cNvSpPr>
              <p:nvPr userDrawn="1"/>
            </p:nvSpPr>
            <p:spPr bwMode="auto">
              <a:xfrm>
                <a:off x="-7839075" y="1870075"/>
                <a:ext cx="111125" cy="142875"/>
              </a:xfrm>
              <a:custGeom>
                <a:avLst/>
                <a:gdLst>
                  <a:gd name="T0" fmla="*/ 2147483647 w 35"/>
                  <a:gd name="T1" fmla="*/ 0 h 45"/>
                  <a:gd name="T2" fmla="*/ 2147483647 w 35"/>
                  <a:gd name="T3" fmla="*/ 2147483647 h 45"/>
                  <a:gd name="T4" fmla="*/ 2147483647 w 35"/>
                  <a:gd name="T5" fmla="*/ 2147483647 h 45"/>
                  <a:gd name="T6" fmla="*/ 0 w 35"/>
                  <a:gd name="T7" fmla="*/ 2147483647 h 45"/>
                  <a:gd name="T8" fmla="*/ 0 w 35"/>
                  <a:gd name="T9" fmla="*/ 0 h 45"/>
                  <a:gd name="T10" fmla="*/ 2147483647 w 35"/>
                  <a:gd name="T11" fmla="*/ 0 h 45"/>
                  <a:gd name="T12" fmla="*/ 2147483647 w 35"/>
                  <a:gd name="T13" fmla="*/ 2147483647 h 45"/>
                  <a:gd name="T14" fmla="*/ 2147483647 w 35"/>
                  <a:gd name="T15" fmla="*/ 2147483647 h 45"/>
                  <a:gd name="T16" fmla="*/ 2147483647 w 35"/>
                  <a:gd name="T17" fmla="*/ 2147483647 h 45"/>
                  <a:gd name="T18" fmla="*/ 2147483647 w 35"/>
                  <a:gd name="T19" fmla="*/ 0 h 45"/>
                  <a:gd name="T20" fmla="*/ 2147483647 w 35"/>
                  <a:gd name="T21" fmla="*/ 0 h 4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5" h="45">
                    <a:moveTo>
                      <a:pt x="35" y="0"/>
                    </a:moveTo>
                    <a:cubicBezTo>
                      <a:pt x="35" y="26"/>
                      <a:pt x="35" y="26"/>
                      <a:pt x="35" y="26"/>
                    </a:cubicBezTo>
                    <a:cubicBezTo>
                      <a:pt x="35" y="38"/>
                      <a:pt x="29" y="45"/>
                      <a:pt x="17" y="45"/>
                    </a:cubicBezTo>
                    <a:cubicBezTo>
                      <a:pt x="6" y="45"/>
                      <a:pt x="0" y="38"/>
                      <a:pt x="0" y="26"/>
                    </a:cubicBezTo>
                    <a:cubicBezTo>
                      <a:pt x="0" y="0"/>
                      <a:pt x="0" y="0"/>
                      <a:pt x="0" y="0"/>
                    </a:cubicBezTo>
                    <a:cubicBezTo>
                      <a:pt x="5" y="0"/>
                      <a:pt x="5" y="0"/>
                      <a:pt x="5" y="0"/>
                    </a:cubicBezTo>
                    <a:cubicBezTo>
                      <a:pt x="5" y="26"/>
                      <a:pt x="5" y="26"/>
                      <a:pt x="5" y="26"/>
                    </a:cubicBezTo>
                    <a:cubicBezTo>
                      <a:pt x="5" y="35"/>
                      <a:pt x="9" y="40"/>
                      <a:pt x="17" y="40"/>
                    </a:cubicBezTo>
                    <a:cubicBezTo>
                      <a:pt x="26" y="40"/>
                      <a:pt x="30" y="35"/>
                      <a:pt x="30" y="26"/>
                    </a:cubicBezTo>
                    <a:cubicBezTo>
                      <a:pt x="30" y="0"/>
                      <a:pt x="30" y="0"/>
                      <a:pt x="30" y="0"/>
                    </a:cubicBezTo>
                    <a:lnTo>
                      <a:pt x="3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218895" rtl="0" eaLnBrk="1" fontAlgn="base" latinLnBrk="0" hangingPunct="1">
                  <a:lnSpc>
                    <a:spcPct val="100000"/>
                  </a:lnSpc>
                  <a:spcBef>
                    <a:spcPct val="0"/>
                  </a:spcBef>
                  <a:spcAft>
                    <a:spcPct val="0"/>
                  </a:spcAft>
                  <a:buClrTx/>
                  <a:buSzTx/>
                  <a:buFontTx/>
                  <a:buNone/>
                  <a:tabLst/>
                  <a:defRPr/>
                </a:pPr>
                <a:endParaRPr kumimoji="0" lang="en-US" sz="3599" b="0" i="0" u="none" strike="noStrike" kern="1200" cap="none" spc="0" normalizeH="0" baseline="0" noProof="0" dirty="0">
                  <a:ln>
                    <a:noFill/>
                  </a:ln>
                  <a:solidFill>
                    <a:srgbClr val="000000"/>
                  </a:solidFill>
                  <a:effectLst/>
                  <a:uLnTx/>
                  <a:uFillTx/>
                  <a:latin typeface="Arial"/>
                  <a:ea typeface="ＭＳ Ｐゴシック" pitchFamily="34" charset="-128"/>
                  <a:cs typeface="+mn-cs"/>
                </a:endParaRPr>
              </a:p>
            </p:txBody>
          </p:sp>
          <p:sp>
            <p:nvSpPr>
              <p:cNvPr id="57" name="Freeform 43"/>
              <p:cNvSpPr>
                <a:spLocks/>
              </p:cNvSpPr>
              <p:nvPr userDrawn="1"/>
            </p:nvSpPr>
            <p:spPr bwMode="auto">
              <a:xfrm>
                <a:off x="-7696200" y="1870075"/>
                <a:ext cx="114300" cy="139700"/>
              </a:xfrm>
              <a:custGeom>
                <a:avLst/>
                <a:gdLst>
                  <a:gd name="T0" fmla="*/ 2147483647 w 36"/>
                  <a:gd name="T1" fmla="*/ 0 h 44"/>
                  <a:gd name="T2" fmla="*/ 2147483647 w 36"/>
                  <a:gd name="T3" fmla="*/ 2147483647 h 44"/>
                  <a:gd name="T4" fmla="*/ 2147483647 w 36"/>
                  <a:gd name="T5" fmla="*/ 2147483647 h 44"/>
                  <a:gd name="T6" fmla="*/ 2147483647 w 36"/>
                  <a:gd name="T7" fmla="*/ 2147483647 h 44"/>
                  <a:gd name="T8" fmla="*/ 2147483647 w 36"/>
                  <a:gd name="T9" fmla="*/ 2147483647 h 44"/>
                  <a:gd name="T10" fmla="*/ 2147483647 w 36"/>
                  <a:gd name="T11" fmla="*/ 2147483647 h 44"/>
                  <a:gd name="T12" fmla="*/ 2147483647 w 36"/>
                  <a:gd name="T13" fmla="*/ 2147483647 h 44"/>
                  <a:gd name="T14" fmla="*/ 2147483647 w 36"/>
                  <a:gd name="T15" fmla="*/ 2147483647 h 44"/>
                  <a:gd name="T16" fmla="*/ 0 w 36"/>
                  <a:gd name="T17" fmla="*/ 2147483647 h 44"/>
                  <a:gd name="T18" fmla="*/ 0 w 36"/>
                  <a:gd name="T19" fmla="*/ 0 h 44"/>
                  <a:gd name="T20" fmla="*/ 2147483647 w 36"/>
                  <a:gd name="T21" fmla="*/ 0 h 44"/>
                  <a:gd name="T22" fmla="*/ 2147483647 w 36"/>
                  <a:gd name="T23" fmla="*/ 2147483647 h 44"/>
                  <a:gd name="T24" fmla="*/ 2147483647 w 36"/>
                  <a:gd name="T25" fmla="*/ 2147483647 h 44"/>
                  <a:gd name="T26" fmla="*/ 2147483647 w 36"/>
                  <a:gd name="T27" fmla="*/ 2147483647 h 44"/>
                  <a:gd name="T28" fmla="*/ 2147483647 w 36"/>
                  <a:gd name="T29" fmla="*/ 2147483647 h 44"/>
                  <a:gd name="T30" fmla="*/ 2147483647 w 36"/>
                  <a:gd name="T31" fmla="*/ 0 h 44"/>
                  <a:gd name="T32" fmla="*/ 2147483647 w 36"/>
                  <a:gd name="T33" fmla="*/ 0 h 4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36" h="44">
                    <a:moveTo>
                      <a:pt x="36" y="0"/>
                    </a:moveTo>
                    <a:cubicBezTo>
                      <a:pt x="36" y="44"/>
                      <a:pt x="36" y="44"/>
                      <a:pt x="36" y="44"/>
                    </a:cubicBezTo>
                    <a:cubicBezTo>
                      <a:pt x="31" y="44"/>
                      <a:pt x="31" y="44"/>
                      <a:pt x="31" y="44"/>
                    </a:cubicBezTo>
                    <a:cubicBezTo>
                      <a:pt x="12" y="18"/>
                      <a:pt x="12" y="18"/>
                      <a:pt x="12" y="18"/>
                    </a:cubicBezTo>
                    <a:cubicBezTo>
                      <a:pt x="8" y="13"/>
                      <a:pt x="5" y="9"/>
                      <a:pt x="5" y="9"/>
                    </a:cubicBezTo>
                    <a:cubicBezTo>
                      <a:pt x="5" y="9"/>
                      <a:pt x="5" y="9"/>
                      <a:pt x="5" y="9"/>
                    </a:cubicBezTo>
                    <a:cubicBezTo>
                      <a:pt x="5" y="9"/>
                      <a:pt x="5" y="14"/>
                      <a:pt x="5" y="21"/>
                    </a:cubicBezTo>
                    <a:cubicBezTo>
                      <a:pt x="5" y="44"/>
                      <a:pt x="5" y="44"/>
                      <a:pt x="5" y="44"/>
                    </a:cubicBezTo>
                    <a:cubicBezTo>
                      <a:pt x="0" y="44"/>
                      <a:pt x="0" y="44"/>
                      <a:pt x="0" y="44"/>
                    </a:cubicBezTo>
                    <a:cubicBezTo>
                      <a:pt x="0" y="0"/>
                      <a:pt x="0" y="0"/>
                      <a:pt x="0" y="0"/>
                    </a:cubicBezTo>
                    <a:cubicBezTo>
                      <a:pt x="5" y="0"/>
                      <a:pt x="5" y="0"/>
                      <a:pt x="5" y="0"/>
                    </a:cubicBezTo>
                    <a:cubicBezTo>
                      <a:pt x="24" y="26"/>
                      <a:pt x="24" y="26"/>
                      <a:pt x="24" y="26"/>
                    </a:cubicBezTo>
                    <a:cubicBezTo>
                      <a:pt x="27" y="31"/>
                      <a:pt x="31" y="35"/>
                      <a:pt x="31" y="35"/>
                    </a:cubicBezTo>
                    <a:cubicBezTo>
                      <a:pt x="31" y="35"/>
                      <a:pt x="31" y="35"/>
                      <a:pt x="31" y="35"/>
                    </a:cubicBezTo>
                    <a:cubicBezTo>
                      <a:pt x="31" y="35"/>
                      <a:pt x="31" y="30"/>
                      <a:pt x="31" y="23"/>
                    </a:cubicBezTo>
                    <a:cubicBezTo>
                      <a:pt x="31" y="0"/>
                      <a:pt x="31" y="0"/>
                      <a:pt x="31" y="0"/>
                    </a:cubicBezTo>
                    <a:lnTo>
                      <a:pt x="3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218895" rtl="0" eaLnBrk="1" fontAlgn="base" latinLnBrk="0" hangingPunct="1">
                  <a:lnSpc>
                    <a:spcPct val="100000"/>
                  </a:lnSpc>
                  <a:spcBef>
                    <a:spcPct val="0"/>
                  </a:spcBef>
                  <a:spcAft>
                    <a:spcPct val="0"/>
                  </a:spcAft>
                  <a:buClrTx/>
                  <a:buSzTx/>
                  <a:buFontTx/>
                  <a:buNone/>
                  <a:tabLst/>
                  <a:defRPr/>
                </a:pPr>
                <a:endParaRPr kumimoji="0" lang="en-US" sz="3599" b="0" i="0" u="none" strike="noStrike" kern="1200" cap="none" spc="0" normalizeH="0" baseline="0" noProof="0" dirty="0">
                  <a:ln>
                    <a:noFill/>
                  </a:ln>
                  <a:solidFill>
                    <a:srgbClr val="000000"/>
                  </a:solidFill>
                  <a:effectLst/>
                  <a:uLnTx/>
                  <a:uFillTx/>
                  <a:latin typeface="Arial"/>
                  <a:ea typeface="ＭＳ Ｐゴシック" pitchFamily="34" charset="-128"/>
                  <a:cs typeface="+mn-cs"/>
                </a:endParaRPr>
              </a:p>
            </p:txBody>
          </p:sp>
          <p:sp>
            <p:nvSpPr>
              <p:cNvPr id="58" name="Freeform 44"/>
              <p:cNvSpPr>
                <a:spLocks/>
              </p:cNvSpPr>
              <p:nvPr userDrawn="1"/>
            </p:nvSpPr>
            <p:spPr bwMode="auto">
              <a:xfrm>
                <a:off x="-7559675" y="1870075"/>
                <a:ext cx="107950" cy="139700"/>
              </a:xfrm>
              <a:custGeom>
                <a:avLst/>
                <a:gdLst>
                  <a:gd name="T0" fmla="*/ 2147483647 w 68"/>
                  <a:gd name="T1" fmla="*/ 0 h 88"/>
                  <a:gd name="T2" fmla="*/ 2147483647 w 68"/>
                  <a:gd name="T3" fmla="*/ 2147483647 h 88"/>
                  <a:gd name="T4" fmla="*/ 2147483647 w 68"/>
                  <a:gd name="T5" fmla="*/ 2147483647 h 88"/>
                  <a:gd name="T6" fmla="*/ 2147483647 w 68"/>
                  <a:gd name="T7" fmla="*/ 2147483647 h 88"/>
                  <a:gd name="T8" fmla="*/ 2147483647 w 68"/>
                  <a:gd name="T9" fmla="*/ 2147483647 h 88"/>
                  <a:gd name="T10" fmla="*/ 2147483647 w 68"/>
                  <a:gd name="T11" fmla="*/ 2147483647 h 88"/>
                  <a:gd name="T12" fmla="*/ 0 w 68"/>
                  <a:gd name="T13" fmla="*/ 2147483647 h 88"/>
                  <a:gd name="T14" fmla="*/ 0 w 68"/>
                  <a:gd name="T15" fmla="*/ 0 h 88"/>
                  <a:gd name="T16" fmla="*/ 2147483647 w 68"/>
                  <a:gd name="T17" fmla="*/ 0 h 8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8" h="88">
                    <a:moveTo>
                      <a:pt x="68" y="0"/>
                    </a:moveTo>
                    <a:lnTo>
                      <a:pt x="68" y="10"/>
                    </a:lnTo>
                    <a:lnTo>
                      <a:pt x="38" y="10"/>
                    </a:lnTo>
                    <a:lnTo>
                      <a:pt x="38" y="88"/>
                    </a:lnTo>
                    <a:lnTo>
                      <a:pt x="28" y="88"/>
                    </a:lnTo>
                    <a:lnTo>
                      <a:pt x="28" y="10"/>
                    </a:lnTo>
                    <a:lnTo>
                      <a:pt x="0" y="10"/>
                    </a:lnTo>
                    <a:lnTo>
                      <a:pt x="0" y="0"/>
                    </a:lnTo>
                    <a:lnTo>
                      <a:pt x="6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218895" rtl="0" eaLnBrk="1" fontAlgn="base" latinLnBrk="0" hangingPunct="1">
                  <a:lnSpc>
                    <a:spcPct val="100000"/>
                  </a:lnSpc>
                  <a:spcBef>
                    <a:spcPct val="0"/>
                  </a:spcBef>
                  <a:spcAft>
                    <a:spcPct val="0"/>
                  </a:spcAft>
                  <a:buClrTx/>
                  <a:buSzTx/>
                  <a:buFontTx/>
                  <a:buNone/>
                  <a:tabLst/>
                  <a:defRPr/>
                </a:pPr>
                <a:endParaRPr kumimoji="0" lang="en-US" sz="3599" b="0" i="0" u="none" strike="noStrike" kern="1200" cap="none" spc="0" normalizeH="0" baseline="0" noProof="0" dirty="0">
                  <a:ln>
                    <a:noFill/>
                  </a:ln>
                  <a:solidFill>
                    <a:srgbClr val="000000"/>
                  </a:solidFill>
                  <a:effectLst/>
                  <a:uLnTx/>
                  <a:uFillTx/>
                  <a:latin typeface="Arial"/>
                  <a:ea typeface="ＭＳ Ｐゴシック" pitchFamily="34" charset="-128"/>
                  <a:cs typeface="+mn-cs"/>
                </a:endParaRPr>
              </a:p>
            </p:txBody>
          </p:sp>
          <p:sp>
            <p:nvSpPr>
              <p:cNvPr id="59" name="Freeform 45"/>
              <p:cNvSpPr>
                <a:spLocks noEditPoints="1"/>
              </p:cNvSpPr>
              <p:nvPr userDrawn="1"/>
            </p:nvSpPr>
            <p:spPr bwMode="auto">
              <a:xfrm>
                <a:off x="-7429500" y="1870075"/>
                <a:ext cx="98425" cy="139700"/>
              </a:xfrm>
              <a:custGeom>
                <a:avLst/>
                <a:gdLst>
                  <a:gd name="T0" fmla="*/ 2147483647 w 31"/>
                  <a:gd name="T1" fmla="*/ 2147483647 h 44"/>
                  <a:gd name="T2" fmla="*/ 2147483647 w 31"/>
                  <a:gd name="T3" fmla="*/ 2147483647 h 44"/>
                  <a:gd name="T4" fmla="*/ 2147483647 w 31"/>
                  <a:gd name="T5" fmla="*/ 2147483647 h 44"/>
                  <a:gd name="T6" fmla="*/ 2147483647 w 31"/>
                  <a:gd name="T7" fmla="*/ 2147483647 h 44"/>
                  <a:gd name="T8" fmla="*/ 2147483647 w 31"/>
                  <a:gd name="T9" fmla="*/ 2147483647 h 44"/>
                  <a:gd name="T10" fmla="*/ 0 w 31"/>
                  <a:gd name="T11" fmla="*/ 2147483647 h 44"/>
                  <a:gd name="T12" fmla="*/ 0 w 31"/>
                  <a:gd name="T13" fmla="*/ 0 h 44"/>
                  <a:gd name="T14" fmla="*/ 2147483647 w 31"/>
                  <a:gd name="T15" fmla="*/ 0 h 44"/>
                  <a:gd name="T16" fmla="*/ 2147483647 w 31"/>
                  <a:gd name="T17" fmla="*/ 2147483647 h 44"/>
                  <a:gd name="T18" fmla="*/ 2147483647 w 31"/>
                  <a:gd name="T19" fmla="*/ 2147483647 h 44"/>
                  <a:gd name="T20" fmla="*/ 2147483647 w 31"/>
                  <a:gd name="T21" fmla="*/ 2147483647 h 44"/>
                  <a:gd name="T22" fmla="*/ 2147483647 w 31"/>
                  <a:gd name="T23" fmla="*/ 2147483647 h 44"/>
                  <a:gd name="T24" fmla="*/ 2147483647 w 31"/>
                  <a:gd name="T25" fmla="*/ 2147483647 h 44"/>
                  <a:gd name="T26" fmla="*/ 2147483647 w 31"/>
                  <a:gd name="T27" fmla="*/ 2147483647 h 44"/>
                  <a:gd name="T28" fmla="*/ 2147483647 w 31"/>
                  <a:gd name="T29" fmla="*/ 2147483647 h 44"/>
                  <a:gd name="T30" fmla="*/ 2147483647 w 31"/>
                  <a:gd name="T31" fmla="*/ 2147483647 h 44"/>
                  <a:gd name="T32" fmla="*/ 2147483647 w 31"/>
                  <a:gd name="T33" fmla="*/ 2147483647 h 44"/>
                  <a:gd name="T34" fmla="*/ 2147483647 w 31"/>
                  <a:gd name="T35" fmla="*/ 2147483647 h 4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1" h="44">
                    <a:moveTo>
                      <a:pt x="26" y="44"/>
                    </a:moveTo>
                    <a:cubicBezTo>
                      <a:pt x="16" y="28"/>
                      <a:pt x="16" y="28"/>
                      <a:pt x="16" y="28"/>
                    </a:cubicBezTo>
                    <a:cubicBezTo>
                      <a:pt x="15" y="28"/>
                      <a:pt x="14" y="28"/>
                      <a:pt x="13" y="28"/>
                    </a:cubicBezTo>
                    <a:cubicBezTo>
                      <a:pt x="5" y="28"/>
                      <a:pt x="5" y="28"/>
                      <a:pt x="5" y="28"/>
                    </a:cubicBezTo>
                    <a:cubicBezTo>
                      <a:pt x="5" y="44"/>
                      <a:pt x="5" y="44"/>
                      <a:pt x="5" y="44"/>
                    </a:cubicBezTo>
                    <a:cubicBezTo>
                      <a:pt x="0" y="44"/>
                      <a:pt x="0" y="44"/>
                      <a:pt x="0" y="44"/>
                    </a:cubicBezTo>
                    <a:cubicBezTo>
                      <a:pt x="0" y="0"/>
                      <a:pt x="0" y="0"/>
                      <a:pt x="0" y="0"/>
                    </a:cubicBezTo>
                    <a:cubicBezTo>
                      <a:pt x="13" y="0"/>
                      <a:pt x="13" y="0"/>
                      <a:pt x="13" y="0"/>
                    </a:cubicBezTo>
                    <a:cubicBezTo>
                      <a:pt x="24" y="0"/>
                      <a:pt x="30" y="6"/>
                      <a:pt x="30" y="14"/>
                    </a:cubicBezTo>
                    <a:cubicBezTo>
                      <a:pt x="30" y="20"/>
                      <a:pt x="26" y="25"/>
                      <a:pt x="21" y="27"/>
                    </a:cubicBezTo>
                    <a:cubicBezTo>
                      <a:pt x="31" y="44"/>
                      <a:pt x="31" y="44"/>
                      <a:pt x="31" y="44"/>
                    </a:cubicBezTo>
                    <a:lnTo>
                      <a:pt x="26" y="44"/>
                    </a:lnTo>
                    <a:close/>
                    <a:moveTo>
                      <a:pt x="14" y="23"/>
                    </a:moveTo>
                    <a:cubicBezTo>
                      <a:pt x="21" y="23"/>
                      <a:pt x="25" y="19"/>
                      <a:pt x="25" y="14"/>
                    </a:cubicBezTo>
                    <a:cubicBezTo>
                      <a:pt x="25" y="9"/>
                      <a:pt x="21" y="5"/>
                      <a:pt x="14" y="5"/>
                    </a:cubicBezTo>
                    <a:cubicBezTo>
                      <a:pt x="5" y="5"/>
                      <a:pt x="5" y="5"/>
                      <a:pt x="5" y="5"/>
                    </a:cubicBezTo>
                    <a:cubicBezTo>
                      <a:pt x="5" y="23"/>
                      <a:pt x="5" y="23"/>
                      <a:pt x="5" y="23"/>
                    </a:cubicBezTo>
                    <a:lnTo>
                      <a:pt x="14"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218895" rtl="0" eaLnBrk="1" fontAlgn="base" latinLnBrk="0" hangingPunct="1">
                  <a:lnSpc>
                    <a:spcPct val="100000"/>
                  </a:lnSpc>
                  <a:spcBef>
                    <a:spcPct val="0"/>
                  </a:spcBef>
                  <a:spcAft>
                    <a:spcPct val="0"/>
                  </a:spcAft>
                  <a:buClrTx/>
                  <a:buSzTx/>
                  <a:buFontTx/>
                  <a:buNone/>
                  <a:tabLst/>
                  <a:defRPr/>
                </a:pPr>
                <a:endParaRPr kumimoji="0" lang="en-US" sz="3599" b="0" i="0" u="none" strike="noStrike" kern="1200" cap="none" spc="0" normalizeH="0" baseline="0" noProof="0" dirty="0">
                  <a:ln>
                    <a:noFill/>
                  </a:ln>
                  <a:solidFill>
                    <a:srgbClr val="000000"/>
                  </a:solidFill>
                  <a:effectLst/>
                  <a:uLnTx/>
                  <a:uFillTx/>
                  <a:latin typeface="Arial"/>
                  <a:ea typeface="ＭＳ Ｐゴシック" pitchFamily="34" charset="-128"/>
                  <a:cs typeface="+mn-cs"/>
                </a:endParaRPr>
              </a:p>
            </p:txBody>
          </p:sp>
          <p:sp>
            <p:nvSpPr>
              <p:cNvPr id="60" name="Rectangle 46"/>
              <p:cNvSpPr>
                <a:spLocks noChangeArrowheads="1"/>
              </p:cNvSpPr>
              <p:nvPr userDrawn="1"/>
            </p:nvSpPr>
            <p:spPr bwMode="auto">
              <a:xfrm>
                <a:off x="-7302500" y="1870075"/>
                <a:ext cx="15875" cy="139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600">
                    <a:solidFill>
                      <a:schemeClr val="tx1"/>
                    </a:solidFill>
                    <a:latin typeface="Arial" panose="020B0604020202020204" pitchFamily="34" charset="0"/>
                  </a:defRPr>
                </a:lvl1pPr>
                <a:lvl2pPr marL="742950" indent="-285750" eaLnBrk="0" hangingPunct="0">
                  <a:defRPr sz="3600">
                    <a:solidFill>
                      <a:schemeClr val="tx1"/>
                    </a:solidFill>
                    <a:latin typeface="Arial" panose="020B0604020202020204" pitchFamily="34" charset="0"/>
                  </a:defRPr>
                </a:lvl2pPr>
                <a:lvl3pPr marL="1143000" indent="-228600" eaLnBrk="0" hangingPunct="0">
                  <a:defRPr sz="3600">
                    <a:solidFill>
                      <a:schemeClr val="tx1"/>
                    </a:solidFill>
                    <a:latin typeface="Arial" panose="020B0604020202020204" pitchFamily="34" charset="0"/>
                  </a:defRPr>
                </a:lvl3pPr>
                <a:lvl4pPr marL="1600200" indent="-228600" eaLnBrk="0" hangingPunct="0">
                  <a:defRPr sz="3600">
                    <a:solidFill>
                      <a:schemeClr val="tx1"/>
                    </a:solidFill>
                    <a:latin typeface="Arial" panose="020B0604020202020204" pitchFamily="34" charset="0"/>
                  </a:defRPr>
                </a:lvl4pPr>
                <a:lvl5pPr marL="2057400" indent="-228600" eaLnBrk="0" hangingPunct="0">
                  <a:defRPr sz="3600">
                    <a:solidFill>
                      <a:schemeClr val="tx1"/>
                    </a:solidFill>
                    <a:latin typeface="Arial" panose="020B0604020202020204" pitchFamily="34" charset="0"/>
                  </a:defRPr>
                </a:lvl5pPr>
                <a:lvl6pPr marL="2514600" indent="-228600" eaLnBrk="0" fontAlgn="base" hangingPunct="0">
                  <a:spcBef>
                    <a:spcPct val="0"/>
                  </a:spcBef>
                  <a:spcAft>
                    <a:spcPct val="0"/>
                  </a:spcAft>
                  <a:defRPr sz="3600">
                    <a:solidFill>
                      <a:schemeClr val="tx1"/>
                    </a:solidFill>
                    <a:latin typeface="Arial" panose="020B0604020202020204" pitchFamily="34" charset="0"/>
                  </a:defRPr>
                </a:lvl6pPr>
                <a:lvl7pPr marL="2971800" indent="-228600" eaLnBrk="0" fontAlgn="base" hangingPunct="0">
                  <a:spcBef>
                    <a:spcPct val="0"/>
                  </a:spcBef>
                  <a:spcAft>
                    <a:spcPct val="0"/>
                  </a:spcAft>
                  <a:defRPr sz="3600">
                    <a:solidFill>
                      <a:schemeClr val="tx1"/>
                    </a:solidFill>
                    <a:latin typeface="Arial" panose="020B0604020202020204" pitchFamily="34" charset="0"/>
                  </a:defRPr>
                </a:lvl7pPr>
                <a:lvl8pPr marL="3429000" indent="-228600" eaLnBrk="0" fontAlgn="base" hangingPunct="0">
                  <a:spcBef>
                    <a:spcPct val="0"/>
                  </a:spcBef>
                  <a:spcAft>
                    <a:spcPct val="0"/>
                  </a:spcAft>
                  <a:defRPr sz="3600">
                    <a:solidFill>
                      <a:schemeClr val="tx1"/>
                    </a:solidFill>
                    <a:latin typeface="Arial" panose="020B0604020202020204" pitchFamily="34" charset="0"/>
                  </a:defRPr>
                </a:lvl8pPr>
                <a:lvl9pPr marL="3886200" indent="-228600" eaLnBrk="0" fontAlgn="base" hangingPunct="0">
                  <a:spcBef>
                    <a:spcPct val="0"/>
                  </a:spcBef>
                  <a:spcAft>
                    <a:spcPct val="0"/>
                  </a:spcAft>
                  <a:defRPr sz="3600">
                    <a:solidFill>
                      <a:schemeClr val="tx1"/>
                    </a:solidFill>
                    <a:latin typeface="Arial" panose="020B0604020202020204" pitchFamily="34" charset="0"/>
                  </a:defRPr>
                </a:lvl9pPr>
              </a:lstStyle>
              <a:p>
                <a:pPr marL="0" marR="0" lvl="0" indent="0" algn="l" defTabSz="1218895" rtl="0" eaLnBrk="1" fontAlgn="base" latinLnBrk="0" hangingPunct="1">
                  <a:lnSpc>
                    <a:spcPct val="100000"/>
                  </a:lnSpc>
                  <a:spcBef>
                    <a:spcPct val="0"/>
                  </a:spcBef>
                  <a:spcAft>
                    <a:spcPct val="0"/>
                  </a:spcAft>
                  <a:buClrTx/>
                  <a:buSzTx/>
                  <a:buFontTx/>
                  <a:buNone/>
                  <a:tabLst/>
                  <a:defRPr/>
                </a:pPr>
                <a:endParaRPr kumimoji="0" lang="en-US" sz="3599" b="0" i="0" u="none" strike="noStrike" kern="1200" cap="none" spc="0" normalizeH="0" baseline="0" noProof="0" dirty="0" smtClean="0">
                  <a:ln>
                    <a:noFill/>
                  </a:ln>
                  <a:solidFill>
                    <a:srgbClr val="000000"/>
                  </a:solidFill>
                  <a:effectLst/>
                  <a:uLnTx/>
                  <a:uFillTx/>
                  <a:latin typeface="Arial" panose="020B0604020202020204" pitchFamily="34" charset="0"/>
                  <a:ea typeface="ＭＳ Ｐゴシック" pitchFamily="34" charset="-128"/>
                  <a:cs typeface="+mn-cs"/>
                </a:endParaRPr>
              </a:p>
            </p:txBody>
          </p:sp>
          <p:sp>
            <p:nvSpPr>
              <p:cNvPr id="61" name="Freeform 47"/>
              <p:cNvSpPr>
                <a:spLocks/>
              </p:cNvSpPr>
              <p:nvPr userDrawn="1"/>
            </p:nvSpPr>
            <p:spPr bwMode="auto">
              <a:xfrm>
                <a:off x="-7251700" y="1870075"/>
                <a:ext cx="95250" cy="139700"/>
              </a:xfrm>
              <a:custGeom>
                <a:avLst/>
                <a:gdLst>
                  <a:gd name="T0" fmla="*/ 2147483647 w 60"/>
                  <a:gd name="T1" fmla="*/ 2147483647 h 88"/>
                  <a:gd name="T2" fmla="*/ 2147483647 w 60"/>
                  <a:gd name="T3" fmla="*/ 2147483647 h 88"/>
                  <a:gd name="T4" fmla="*/ 0 w 60"/>
                  <a:gd name="T5" fmla="*/ 2147483647 h 88"/>
                  <a:gd name="T6" fmla="*/ 0 w 60"/>
                  <a:gd name="T7" fmla="*/ 0 h 88"/>
                  <a:gd name="T8" fmla="*/ 2147483647 w 60"/>
                  <a:gd name="T9" fmla="*/ 0 h 88"/>
                  <a:gd name="T10" fmla="*/ 2147483647 w 60"/>
                  <a:gd name="T11" fmla="*/ 2147483647 h 88"/>
                  <a:gd name="T12" fmla="*/ 2147483647 w 60"/>
                  <a:gd name="T13" fmla="*/ 2147483647 h 88"/>
                  <a:gd name="T14" fmla="*/ 2147483647 w 60"/>
                  <a:gd name="T15" fmla="*/ 2147483647 h 88"/>
                  <a:gd name="T16" fmla="*/ 2147483647 w 60"/>
                  <a:gd name="T17" fmla="*/ 2147483647 h 88"/>
                  <a:gd name="T18" fmla="*/ 2147483647 w 60"/>
                  <a:gd name="T19" fmla="*/ 2147483647 h 88"/>
                  <a:gd name="T20" fmla="*/ 2147483647 w 60"/>
                  <a:gd name="T21" fmla="*/ 2147483647 h 88"/>
                  <a:gd name="T22" fmla="*/ 2147483647 w 60"/>
                  <a:gd name="T23" fmla="*/ 2147483647 h 88"/>
                  <a:gd name="T24" fmla="*/ 2147483647 w 60"/>
                  <a:gd name="T25" fmla="*/ 2147483647 h 8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60" h="88">
                    <a:moveTo>
                      <a:pt x="60" y="78"/>
                    </a:moveTo>
                    <a:lnTo>
                      <a:pt x="60" y="88"/>
                    </a:lnTo>
                    <a:lnTo>
                      <a:pt x="0" y="88"/>
                    </a:lnTo>
                    <a:lnTo>
                      <a:pt x="0" y="0"/>
                    </a:lnTo>
                    <a:lnTo>
                      <a:pt x="60" y="0"/>
                    </a:lnTo>
                    <a:lnTo>
                      <a:pt x="60" y="10"/>
                    </a:lnTo>
                    <a:lnTo>
                      <a:pt x="12" y="10"/>
                    </a:lnTo>
                    <a:lnTo>
                      <a:pt x="12" y="38"/>
                    </a:lnTo>
                    <a:lnTo>
                      <a:pt x="50" y="38"/>
                    </a:lnTo>
                    <a:lnTo>
                      <a:pt x="50" y="46"/>
                    </a:lnTo>
                    <a:lnTo>
                      <a:pt x="12" y="46"/>
                    </a:lnTo>
                    <a:lnTo>
                      <a:pt x="12" y="78"/>
                    </a:lnTo>
                    <a:lnTo>
                      <a:pt x="60" y="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218895" rtl="0" eaLnBrk="1" fontAlgn="base" latinLnBrk="0" hangingPunct="1">
                  <a:lnSpc>
                    <a:spcPct val="100000"/>
                  </a:lnSpc>
                  <a:spcBef>
                    <a:spcPct val="0"/>
                  </a:spcBef>
                  <a:spcAft>
                    <a:spcPct val="0"/>
                  </a:spcAft>
                  <a:buClrTx/>
                  <a:buSzTx/>
                  <a:buFontTx/>
                  <a:buNone/>
                  <a:tabLst/>
                  <a:defRPr/>
                </a:pPr>
                <a:endParaRPr kumimoji="0" lang="en-US" sz="3599" b="0" i="0" u="none" strike="noStrike" kern="1200" cap="none" spc="0" normalizeH="0" baseline="0" noProof="0" dirty="0">
                  <a:ln>
                    <a:noFill/>
                  </a:ln>
                  <a:solidFill>
                    <a:srgbClr val="000000"/>
                  </a:solidFill>
                  <a:effectLst/>
                  <a:uLnTx/>
                  <a:uFillTx/>
                  <a:latin typeface="Arial"/>
                  <a:ea typeface="ＭＳ Ｐゴシック" pitchFamily="34" charset="-128"/>
                  <a:cs typeface="+mn-cs"/>
                </a:endParaRPr>
              </a:p>
            </p:txBody>
          </p:sp>
          <p:sp>
            <p:nvSpPr>
              <p:cNvPr id="62" name="Freeform 48"/>
              <p:cNvSpPr>
                <a:spLocks/>
              </p:cNvSpPr>
              <p:nvPr userDrawn="1"/>
            </p:nvSpPr>
            <p:spPr bwMode="auto">
              <a:xfrm>
                <a:off x="-7143750" y="1870075"/>
                <a:ext cx="104775" cy="142875"/>
              </a:xfrm>
              <a:custGeom>
                <a:avLst/>
                <a:gdLst>
                  <a:gd name="T0" fmla="*/ 2147483647 w 33"/>
                  <a:gd name="T1" fmla="*/ 2147483647 h 45"/>
                  <a:gd name="T2" fmla="*/ 2147483647 w 33"/>
                  <a:gd name="T3" fmla="*/ 2147483647 h 45"/>
                  <a:gd name="T4" fmla="*/ 2147483647 w 33"/>
                  <a:gd name="T5" fmla="*/ 2147483647 h 45"/>
                  <a:gd name="T6" fmla="*/ 2147483647 w 33"/>
                  <a:gd name="T7" fmla="*/ 2147483647 h 45"/>
                  <a:gd name="T8" fmla="*/ 2147483647 w 33"/>
                  <a:gd name="T9" fmla="*/ 2147483647 h 45"/>
                  <a:gd name="T10" fmla="*/ 2147483647 w 33"/>
                  <a:gd name="T11" fmla="*/ 2147483647 h 45"/>
                  <a:gd name="T12" fmla="*/ 0 w 33"/>
                  <a:gd name="T13" fmla="*/ 2147483647 h 45"/>
                  <a:gd name="T14" fmla="*/ 2147483647 w 33"/>
                  <a:gd name="T15" fmla="*/ 2147483647 h 45"/>
                  <a:gd name="T16" fmla="*/ 2147483647 w 33"/>
                  <a:gd name="T17" fmla="*/ 2147483647 h 45"/>
                  <a:gd name="T18" fmla="*/ 2147483647 w 33"/>
                  <a:gd name="T19" fmla="*/ 2147483647 h 45"/>
                  <a:gd name="T20" fmla="*/ 2147483647 w 33"/>
                  <a:gd name="T21" fmla="*/ 2147483647 h 45"/>
                  <a:gd name="T22" fmla="*/ 2147483647 w 33"/>
                  <a:gd name="T23" fmla="*/ 2147483647 h 45"/>
                  <a:gd name="T24" fmla="*/ 2147483647 w 33"/>
                  <a:gd name="T25" fmla="*/ 0 h 45"/>
                  <a:gd name="T26" fmla="*/ 2147483647 w 33"/>
                  <a:gd name="T27" fmla="*/ 2147483647 h 45"/>
                  <a:gd name="T28" fmla="*/ 2147483647 w 33"/>
                  <a:gd name="T29" fmla="*/ 2147483647 h 4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33" h="45">
                    <a:moveTo>
                      <a:pt x="27" y="13"/>
                    </a:moveTo>
                    <a:cubicBezTo>
                      <a:pt x="26" y="7"/>
                      <a:pt x="22" y="4"/>
                      <a:pt x="16" y="4"/>
                    </a:cubicBezTo>
                    <a:cubicBezTo>
                      <a:pt x="11" y="4"/>
                      <a:pt x="7" y="7"/>
                      <a:pt x="7" y="11"/>
                    </a:cubicBezTo>
                    <a:cubicBezTo>
                      <a:pt x="7" y="16"/>
                      <a:pt x="13" y="17"/>
                      <a:pt x="18" y="19"/>
                    </a:cubicBezTo>
                    <a:cubicBezTo>
                      <a:pt x="25" y="21"/>
                      <a:pt x="33" y="24"/>
                      <a:pt x="33" y="32"/>
                    </a:cubicBezTo>
                    <a:cubicBezTo>
                      <a:pt x="33" y="40"/>
                      <a:pt x="26" y="45"/>
                      <a:pt x="17" y="45"/>
                    </a:cubicBezTo>
                    <a:cubicBezTo>
                      <a:pt x="8" y="45"/>
                      <a:pt x="2" y="39"/>
                      <a:pt x="0" y="32"/>
                    </a:cubicBezTo>
                    <a:cubicBezTo>
                      <a:pt x="5" y="31"/>
                      <a:pt x="5" y="31"/>
                      <a:pt x="5" y="31"/>
                    </a:cubicBezTo>
                    <a:cubicBezTo>
                      <a:pt x="6" y="36"/>
                      <a:pt x="10" y="40"/>
                      <a:pt x="17" y="40"/>
                    </a:cubicBezTo>
                    <a:cubicBezTo>
                      <a:pt x="24" y="40"/>
                      <a:pt x="27" y="37"/>
                      <a:pt x="27" y="32"/>
                    </a:cubicBezTo>
                    <a:cubicBezTo>
                      <a:pt x="27" y="26"/>
                      <a:pt x="20" y="25"/>
                      <a:pt x="14" y="23"/>
                    </a:cubicBezTo>
                    <a:cubicBezTo>
                      <a:pt x="9" y="21"/>
                      <a:pt x="1" y="19"/>
                      <a:pt x="1" y="11"/>
                    </a:cubicBezTo>
                    <a:cubicBezTo>
                      <a:pt x="1" y="5"/>
                      <a:pt x="8" y="0"/>
                      <a:pt x="17" y="0"/>
                    </a:cubicBezTo>
                    <a:cubicBezTo>
                      <a:pt x="24" y="0"/>
                      <a:pt x="31" y="4"/>
                      <a:pt x="32" y="11"/>
                    </a:cubicBezTo>
                    <a:lnTo>
                      <a:pt x="27"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218895" rtl="0" eaLnBrk="1" fontAlgn="base" latinLnBrk="0" hangingPunct="1">
                  <a:lnSpc>
                    <a:spcPct val="100000"/>
                  </a:lnSpc>
                  <a:spcBef>
                    <a:spcPct val="0"/>
                  </a:spcBef>
                  <a:spcAft>
                    <a:spcPct val="0"/>
                  </a:spcAft>
                  <a:buClrTx/>
                  <a:buSzTx/>
                  <a:buFontTx/>
                  <a:buNone/>
                  <a:tabLst/>
                  <a:defRPr/>
                </a:pPr>
                <a:endParaRPr kumimoji="0" lang="en-US" sz="3599" b="0" i="0" u="none" strike="noStrike" kern="1200" cap="none" spc="0" normalizeH="0" baseline="0" noProof="0" dirty="0">
                  <a:ln>
                    <a:noFill/>
                  </a:ln>
                  <a:solidFill>
                    <a:srgbClr val="000000"/>
                  </a:solidFill>
                  <a:effectLst/>
                  <a:uLnTx/>
                  <a:uFillTx/>
                  <a:latin typeface="Arial"/>
                  <a:ea typeface="ＭＳ Ｐゴシック" pitchFamily="34" charset="-128"/>
                  <a:cs typeface="+mn-cs"/>
                </a:endParaRPr>
              </a:p>
            </p:txBody>
          </p:sp>
          <p:sp>
            <p:nvSpPr>
              <p:cNvPr id="63" name="Line 49"/>
              <p:cNvSpPr>
                <a:spLocks noChangeShapeType="1"/>
              </p:cNvSpPr>
              <p:nvPr userDrawn="1"/>
            </p:nvSpPr>
            <p:spPr bwMode="auto">
              <a:xfrm>
                <a:off x="-11880850" y="1746250"/>
                <a:ext cx="4864100" cy="0"/>
              </a:xfrm>
              <a:prstGeom prst="line">
                <a:avLst/>
              </a:prstGeom>
              <a:noFill/>
              <a:ln w="6">
                <a:solidFill>
                  <a:srgbClr val="FFFFFF"/>
                </a:solidFill>
                <a:miter lim="800000"/>
                <a:headEnd/>
                <a:tailEnd/>
              </a:ln>
              <a:extLst>
                <a:ext uri="{909E8E84-426E-40DD-AFC4-6F175D3DCCD1}">
                  <a14:hiddenFill xmlns:a14="http://schemas.microsoft.com/office/drawing/2010/main">
                    <a:noFill/>
                  </a14:hiddenFill>
                </a:ext>
              </a:extLst>
            </p:spPr>
            <p:txBody>
              <a:bodyPr/>
              <a:lstStyle/>
              <a:p>
                <a:pPr marL="0" marR="0" lvl="0" indent="0" algn="l" defTabSz="1218895" rtl="0" eaLnBrk="1" fontAlgn="base" latinLnBrk="0" hangingPunct="1">
                  <a:lnSpc>
                    <a:spcPct val="100000"/>
                  </a:lnSpc>
                  <a:spcBef>
                    <a:spcPct val="0"/>
                  </a:spcBef>
                  <a:spcAft>
                    <a:spcPct val="0"/>
                  </a:spcAft>
                  <a:buClrTx/>
                  <a:buSzTx/>
                  <a:buFontTx/>
                  <a:buNone/>
                  <a:tabLst/>
                  <a:defRPr/>
                </a:pPr>
                <a:endParaRPr kumimoji="0" lang="en-US" sz="3599" b="0" i="0" u="none" strike="noStrike" kern="1200" cap="none" spc="0" normalizeH="0" baseline="0" noProof="0" dirty="0">
                  <a:ln>
                    <a:noFill/>
                  </a:ln>
                  <a:solidFill>
                    <a:srgbClr val="000000"/>
                  </a:solidFill>
                  <a:effectLst/>
                  <a:uLnTx/>
                  <a:uFillTx/>
                  <a:latin typeface="Arial"/>
                  <a:ea typeface="ＭＳ Ｐゴシック" pitchFamily="34" charset="-128"/>
                  <a:cs typeface="+mn-cs"/>
                </a:endParaRPr>
              </a:p>
            </p:txBody>
          </p:sp>
          <p:sp>
            <p:nvSpPr>
              <p:cNvPr id="64" name="Freeform 50"/>
              <p:cNvSpPr>
                <a:spLocks noEditPoints="1"/>
              </p:cNvSpPr>
              <p:nvPr userDrawn="1"/>
            </p:nvSpPr>
            <p:spPr bwMode="auto">
              <a:xfrm>
                <a:off x="-10995025" y="1177925"/>
                <a:ext cx="111125" cy="149225"/>
              </a:xfrm>
              <a:custGeom>
                <a:avLst/>
                <a:gdLst>
                  <a:gd name="T0" fmla="*/ 2147483647 w 35"/>
                  <a:gd name="T1" fmla="*/ 0 h 47"/>
                  <a:gd name="T2" fmla="*/ 2147483647 w 35"/>
                  <a:gd name="T3" fmla="*/ 2147483647 h 47"/>
                  <a:gd name="T4" fmla="*/ 2147483647 w 35"/>
                  <a:gd name="T5" fmla="*/ 2147483647 h 47"/>
                  <a:gd name="T6" fmla="*/ 2147483647 w 35"/>
                  <a:gd name="T7" fmla="*/ 2147483647 h 47"/>
                  <a:gd name="T8" fmla="*/ 2147483647 w 35"/>
                  <a:gd name="T9" fmla="*/ 2147483647 h 47"/>
                  <a:gd name="T10" fmla="*/ 2147483647 w 35"/>
                  <a:gd name="T11" fmla="*/ 2147483647 h 47"/>
                  <a:gd name="T12" fmla="*/ 0 w 35"/>
                  <a:gd name="T13" fmla="*/ 2147483647 h 47"/>
                  <a:gd name="T14" fmla="*/ 0 w 35"/>
                  <a:gd name="T15" fmla="*/ 0 h 47"/>
                  <a:gd name="T16" fmla="*/ 2147483647 w 35"/>
                  <a:gd name="T17" fmla="*/ 0 h 47"/>
                  <a:gd name="T18" fmla="*/ 2147483647 w 35"/>
                  <a:gd name="T19" fmla="*/ 2147483647 h 47"/>
                  <a:gd name="T20" fmla="*/ 2147483647 w 35"/>
                  <a:gd name="T21" fmla="*/ 2147483647 h 47"/>
                  <a:gd name="T22" fmla="*/ 2147483647 w 35"/>
                  <a:gd name="T23" fmla="*/ 2147483647 h 47"/>
                  <a:gd name="T24" fmla="*/ 2147483647 w 35"/>
                  <a:gd name="T25" fmla="*/ 2147483647 h 47"/>
                  <a:gd name="T26" fmla="*/ 2147483647 w 35"/>
                  <a:gd name="T27" fmla="*/ 2147483647 h 47"/>
                  <a:gd name="T28" fmla="*/ 2147483647 w 35"/>
                  <a:gd name="T29" fmla="*/ 2147483647 h 47"/>
                  <a:gd name="T30" fmla="*/ 2147483647 w 35"/>
                  <a:gd name="T31" fmla="*/ 2147483647 h 47"/>
                  <a:gd name="T32" fmla="*/ 2147483647 w 35"/>
                  <a:gd name="T33" fmla="*/ 2147483647 h 47"/>
                  <a:gd name="T34" fmla="*/ 2147483647 w 35"/>
                  <a:gd name="T35" fmla="*/ 2147483647 h 47"/>
                  <a:gd name="T36" fmla="*/ 2147483647 w 35"/>
                  <a:gd name="T37" fmla="*/ 2147483647 h 47"/>
                  <a:gd name="T38" fmla="*/ 2147483647 w 35"/>
                  <a:gd name="T39" fmla="*/ 2147483647 h 47"/>
                  <a:gd name="T40" fmla="*/ 2147483647 w 35"/>
                  <a:gd name="T41" fmla="*/ 2147483647 h 4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35" h="47">
                    <a:moveTo>
                      <a:pt x="19" y="0"/>
                    </a:moveTo>
                    <a:cubicBezTo>
                      <a:pt x="27" y="0"/>
                      <a:pt x="32" y="5"/>
                      <a:pt x="32" y="12"/>
                    </a:cubicBezTo>
                    <a:cubicBezTo>
                      <a:pt x="32" y="16"/>
                      <a:pt x="29" y="20"/>
                      <a:pt x="25" y="21"/>
                    </a:cubicBezTo>
                    <a:cubicBezTo>
                      <a:pt x="25" y="21"/>
                      <a:pt x="25" y="21"/>
                      <a:pt x="25" y="21"/>
                    </a:cubicBezTo>
                    <a:cubicBezTo>
                      <a:pt x="30" y="22"/>
                      <a:pt x="35" y="27"/>
                      <a:pt x="35" y="33"/>
                    </a:cubicBezTo>
                    <a:cubicBezTo>
                      <a:pt x="35" y="41"/>
                      <a:pt x="30" y="47"/>
                      <a:pt x="19" y="47"/>
                    </a:cubicBezTo>
                    <a:cubicBezTo>
                      <a:pt x="0" y="47"/>
                      <a:pt x="0" y="47"/>
                      <a:pt x="0" y="47"/>
                    </a:cubicBezTo>
                    <a:cubicBezTo>
                      <a:pt x="0" y="0"/>
                      <a:pt x="0" y="0"/>
                      <a:pt x="0" y="0"/>
                    </a:cubicBezTo>
                    <a:lnTo>
                      <a:pt x="19" y="0"/>
                    </a:lnTo>
                    <a:close/>
                    <a:moveTo>
                      <a:pt x="17" y="19"/>
                    </a:moveTo>
                    <a:cubicBezTo>
                      <a:pt x="22" y="19"/>
                      <a:pt x="25" y="16"/>
                      <a:pt x="25" y="13"/>
                    </a:cubicBezTo>
                    <a:cubicBezTo>
                      <a:pt x="25" y="9"/>
                      <a:pt x="22" y="6"/>
                      <a:pt x="17" y="6"/>
                    </a:cubicBezTo>
                    <a:cubicBezTo>
                      <a:pt x="8" y="6"/>
                      <a:pt x="8" y="6"/>
                      <a:pt x="8" y="6"/>
                    </a:cubicBezTo>
                    <a:cubicBezTo>
                      <a:pt x="8" y="19"/>
                      <a:pt x="8" y="19"/>
                      <a:pt x="8" y="19"/>
                    </a:cubicBezTo>
                    <a:lnTo>
                      <a:pt x="17" y="19"/>
                    </a:lnTo>
                    <a:close/>
                    <a:moveTo>
                      <a:pt x="19" y="41"/>
                    </a:moveTo>
                    <a:cubicBezTo>
                      <a:pt x="24" y="41"/>
                      <a:pt x="28" y="37"/>
                      <a:pt x="28" y="33"/>
                    </a:cubicBezTo>
                    <a:cubicBezTo>
                      <a:pt x="28" y="28"/>
                      <a:pt x="24" y="25"/>
                      <a:pt x="19" y="25"/>
                    </a:cubicBezTo>
                    <a:cubicBezTo>
                      <a:pt x="8" y="25"/>
                      <a:pt x="8" y="25"/>
                      <a:pt x="8" y="25"/>
                    </a:cubicBezTo>
                    <a:cubicBezTo>
                      <a:pt x="8" y="41"/>
                      <a:pt x="8" y="41"/>
                      <a:pt x="8" y="41"/>
                    </a:cubicBezTo>
                    <a:lnTo>
                      <a:pt x="19" y="4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218895" rtl="0" eaLnBrk="1" fontAlgn="base" latinLnBrk="0" hangingPunct="1">
                  <a:lnSpc>
                    <a:spcPct val="100000"/>
                  </a:lnSpc>
                  <a:spcBef>
                    <a:spcPct val="0"/>
                  </a:spcBef>
                  <a:spcAft>
                    <a:spcPct val="0"/>
                  </a:spcAft>
                  <a:buClrTx/>
                  <a:buSzTx/>
                  <a:buFontTx/>
                  <a:buNone/>
                  <a:tabLst/>
                  <a:defRPr/>
                </a:pPr>
                <a:endParaRPr kumimoji="0" lang="en-US" sz="3599" b="0" i="0" u="none" strike="noStrike" kern="1200" cap="none" spc="0" normalizeH="0" baseline="0" noProof="0" dirty="0">
                  <a:ln>
                    <a:noFill/>
                  </a:ln>
                  <a:solidFill>
                    <a:srgbClr val="000000"/>
                  </a:solidFill>
                  <a:effectLst/>
                  <a:uLnTx/>
                  <a:uFillTx/>
                  <a:latin typeface="Arial"/>
                  <a:ea typeface="ＭＳ Ｐゴシック" pitchFamily="34" charset="-128"/>
                  <a:cs typeface="+mn-cs"/>
                </a:endParaRPr>
              </a:p>
            </p:txBody>
          </p:sp>
          <p:sp>
            <p:nvSpPr>
              <p:cNvPr id="65" name="Freeform 51"/>
              <p:cNvSpPr>
                <a:spLocks/>
              </p:cNvSpPr>
              <p:nvPr userDrawn="1"/>
            </p:nvSpPr>
            <p:spPr bwMode="auto">
              <a:xfrm>
                <a:off x="-10848975" y="1177925"/>
                <a:ext cx="104775" cy="149225"/>
              </a:xfrm>
              <a:custGeom>
                <a:avLst/>
                <a:gdLst>
                  <a:gd name="T0" fmla="*/ 2147483647 w 66"/>
                  <a:gd name="T1" fmla="*/ 2147483647 h 94"/>
                  <a:gd name="T2" fmla="*/ 2147483647 w 66"/>
                  <a:gd name="T3" fmla="*/ 2147483647 h 94"/>
                  <a:gd name="T4" fmla="*/ 0 w 66"/>
                  <a:gd name="T5" fmla="*/ 2147483647 h 94"/>
                  <a:gd name="T6" fmla="*/ 0 w 66"/>
                  <a:gd name="T7" fmla="*/ 0 h 94"/>
                  <a:gd name="T8" fmla="*/ 2147483647 w 66"/>
                  <a:gd name="T9" fmla="*/ 0 h 94"/>
                  <a:gd name="T10" fmla="*/ 2147483647 w 66"/>
                  <a:gd name="T11" fmla="*/ 2147483647 h 94"/>
                  <a:gd name="T12" fmla="*/ 2147483647 w 66"/>
                  <a:gd name="T13" fmla="*/ 2147483647 h 94"/>
                  <a:gd name="T14" fmla="*/ 2147483647 w 66"/>
                  <a:gd name="T15" fmla="*/ 2147483647 h 94"/>
                  <a:gd name="T16" fmla="*/ 2147483647 w 66"/>
                  <a:gd name="T17" fmla="*/ 2147483647 h 94"/>
                  <a:gd name="T18" fmla="*/ 2147483647 w 66"/>
                  <a:gd name="T19" fmla="*/ 2147483647 h 94"/>
                  <a:gd name="T20" fmla="*/ 2147483647 w 66"/>
                  <a:gd name="T21" fmla="*/ 2147483647 h 94"/>
                  <a:gd name="T22" fmla="*/ 2147483647 w 66"/>
                  <a:gd name="T23" fmla="*/ 2147483647 h 94"/>
                  <a:gd name="T24" fmla="*/ 2147483647 w 66"/>
                  <a:gd name="T25" fmla="*/ 2147483647 h 9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66" h="94">
                    <a:moveTo>
                      <a:pt x="66" y="80"/>
                    </a:moveTo>
                    <a:lnTo>
                      <a:pt x="66" y="94"/>
                    </a:lnTo>
                    <a:lnTo>
                      <a:pt x="0" y="94"/>
                    </a:lnTo>
                    <a:lnTo>
                      <a:pt x="0" y="0"/>
                    </a:lnTo>
                    <a:lnTo>
                      <a:pt x="64" y="0"/>
                    </a:lnTo>
                    <a:lnTo>
                      <a:pt x="64" y="14"/>
                    </a:lnTo>
                    <a:lnTo>
                      <a:pt x="16" y="14"/>
                    </a:lnTo>
                    <a:lnTo>
                      <a:pt x="16" y="38"/>
                    </a:lnTo>
                    <a:lnTo>
                      <a:pt x="54" y="38"/>
                    </a:lnTo>
                    <a:lnTo>
                      <a:pt x="54" y="52"/>
                    </a:lnTo>
                    <a:lnTo>
                      <a:pt x="16" y="52"/>
                    </a:lnTo>
                    <a:lnTo>
                      <a:pt x="16" y="80"/>
                    </a:lnTo>
                    <a:lnTo>
                      <a:pt x="66" y="8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218895" rtl="0" eaLnBrk="1" fontAlgn="base" latinLnBrk="0" hangingPunct="1">
                  <a:lnSpc>
                    <a:spcPct val="100000"/>
                  </a:lnSpc>
                  <a:spcBef>
                    <a:spcPct val="0"/>
                  </a:spcBef>
                  <a:spcAft>
                    <a:spcPct val="0"/>
                  </a:spcAft>
                  <a:buClrTx/>
                  <a:buSzTx/>
                  <a:buFontTx/>
                  <a:buNone/>
                  <a:tabLst/>
                  <a:defRPr/>
                </a:pPr>
                <a:endParaRPr kumimoji="0" lang="en-US" sz="3599" b="0" i="0" u="none" strike="noStrike" kern="1200" cap="none" spc="0" normalizeH="0" baseline="0" noProof="0" dirty="0">
                  <a:ln>
                    <a:noFill/>
                  </a:ln>
                  <a:solidFill>
                    <a:srgbClr val="000000"/>
                  </a:solidFill>
                  <a:effectLst/>
                  <a:uLnTx/>
                  <a:uFillTx/>
                  <a:latin typeface="Arial"/>
                  <a:ea typeface="ＭＳ Ｐゴシック" pitchFamily="34" charset="-128"/>
                  <a:cs typeface="+mn-cs"/>
                </a:endParaRPr>
              </a:p>
            </p:txBody>
          </p:sp>
          <p:sp>
            <p:nvSpPr>
              <p:cNvPr id="66" name="Freeform 52"/>
              <p:cNvSpPr>
                <a:spLocks/>
              </p:cNvSpPr>
              <p:nvPr userDrawn="1"/>
            </p:nvSpPr>
            <p:spPr bwMode="auto">
              <a:xfrm>
                <a:off x="-10718800" y="1177925"/>
                <a:ext cx="136525" cy="149225"/>
              </a:xfrm>
              <a:custGeom>
                <a:avLst/>
                <a:gdLst>
                  <a:gd name="T0" fmla="*/ 2147483647 w 43"/>
                  <a:gd name="T1" fmla="*/ 0 h 47"/>
                  <a:gd name="T2" fmla="*/ 2147483647 w 43"/>
                  <a:gd name="T3" fmla="*/ 2147483647 h 47"/>
                  <a:gd name="T4" fmla="*/ 2147483647 w 43"/>
                  <a:gd name="T5" fmla="*/ 2147483647 h 47"/>
                  <a:gd name="T6" fmla="*/ 2147483647 w 43"/>
                  <a:gd name="T7" fmla="*/ 2147483647 h 47"/>
                  <a:gd name="T8" fmla="*/ 2147483647 w 43"/>
                  <a:gd name="T9" fmla="*/ 2147483647 h 47"/>
                  <a:gd name="T10" fmla="*/ 0 w 43"/>
                  <a:gd name="T11" fmla="*/ 0 h 47"/>
                  <a:gd name="T12" fmla="*/ 2147483647 w 43"/>
                  <a:gd name="T13" fmla="*/ 0 h 47"/>
                  <a:gd name="T14" fmla="*/ 2147483647 w 43"/>
                  <a:gd name="T15" fmla="*/ 2147483647 h 47"/>
                  <a:gd name="T16" fmla="*/ 2147483647 w 43"/>
                  <a:gd name="T17" fmla="*/ 2147483647 h 47"/>
                  <a:gd name="T18" fmla="*/ 2147483647 w 43"/>
                  <a:gd name="T19" fmla="*/ 2147483647 h 47"/>
                  <a:gd name="T20" fmla="*/ 2147483647 w 43"/>
                  <a:gd name="T21" fmla="*/ 2147483647 h 47"/>
                  <a:gd name="T22" fmla="*/ 2147483647 w 43"/>
                  <a:gd name="T23" fmla="*/ 0 h 47"/>
                  <a:gd name="T24" fmla="*/ 2147483647 w 43"/>
                  <a:gd name="T25" fmla="*/ 0 h 4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3" h="47">
                    <a:moveTo>
                      <a:pt x="43" y="0"/>
                    </a:moveTo>
                    <a:cubicBezTo>
                      <a:pt x="25" y="25"/>
                      <a:pt x="25" y="25"/>
                      <a:pt x="25" y="25"/>
                    </a:cubicBezTo>
                    <a:cubicBezTo>
                      <a:pt x="25" y="47"/>
                      <a:pt x="25" y="47"/>
                      <a:pt x="25" y="47"/>
                    </a:cubicBezTo>
                    <a:cubicBezTo>
                      <a:pt x="18" y="47"/>
                      <a:pt x="18" y="47"/>
                      <a:pt x="18" y="47"/>
                    </a:cubicBezTo>
                    <a:cubicBezTo>
                      <a:pt x="18" y="25"/>
                      <a:pt x="18" y="25"/>
                      <a:pt x="18" y="25"/>
                    </a:cubicBezTo>
                    <a:cubicBezTo>
                      <a:pt x="0" y="0"/>
                      <a:pt x="0" y="0"/>
                      <a:pt x="0" y="0"/>
                    </a:cubicBezTo>
                    <a:cubicBezTo>
                      <a:pt x="8" y="0"/>
                      <a:pt x="8" y="0"/>
                      <a:pt x="8" y="0"/>
                    </a:cubicBezTo>
                    <a:cubicBezTo>
                      <a:pt x="19" y="14"/>
                      <a:pt x="19" y="14"/>
                      <a:pt x="19" y="14"/>
                    </a:cubicBezTo>
                    <a:cubicBezTo>
                      <a:pt x="20" y="16"/>
                      <a:pt x="21" y="18"/>
                      <a:pt x="21" y="18"/>
                    </a:cubicBezTo>
                    <a:cubicBezTo>
                      <a:pt x="22" y="18"/>
                      <a:pt x="22" y="18"/>
                      <a:pt x="22" y="18"/>
                    </a:cubicBezTo>
                    <a:cubicBezTo>
                      <a:pt x="22" y="18"/>
                      <a:pt x="23" y="16"/>
                      <a:pt x="24" y="14"/>
                    </a:cubicBezTo>
                    <a:cubicBezTo>
                      <a:pt x="35" y="0"/>
                      <a:pt x="35" y="0"/>
                      <a:pt x="35" y="0"/>
                    </a:cubicBezTo>
                    <a:lnTo>
                      <a:pt x="4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218895" rtl="0" eaLnBrk="1" fontAlgn="base" latinLnBrk="0" hangingPunct="1">
                  <a:lnSpc>
                    <a:spcPct val="100000"/>
                  </a:lnSpc>
                  <a:spcBef>
                    <a:spcPct val="0"/>
                  </a:spcBef>
                  <a:spcAft>
                    <a:spcPct val="0"/>
                  </a:spcAft>
                  <a:buClrTx/>
                  <a:buSzTx/>
                  <a:buFontTx/>
                  <a:buNone/>
                  <a:tabLst/>
                  <a:defRPr/>
                </a:pPr>
                <a:endParaRPr kumimoji="0" lang="en-US" sz="3599" b="0" i="0" u="none" strike="noStrike" kern="1200" cap="none" spc="0" normalizeH="0" baseline="0" noProof="0" dirty="0">
                  <a:ln>
                    <a:noFill/>
                  </a:ln>
                  <a:solidFill>
                    <a:srgbClr val="000000"/>
                  </a:solidFill>
                  <a:effectLst/>
                  <a:uLnTx/>
                  <a:uFillTx/>
                  <a:latin typeface="Arial"/>
                  <a:ea typeface="ＭＳ Ｐゴシック" pitchFamily="34" charset="-128"/>
                  <a:cs typeface="+mn-cs"/>
                </a:endParaRPr>
              </a:p>
            </p:txBody>
          </p:sp>
          <p:sp>
            <p:nvSpPr>
              <p:cNvPr id="67" name="Freeform 53"/>
              <p:cNvSpPr>
                <a:spLocks noEditPoints="1"/>
              </p:cNvSpPr>
              <p:nvPr userDrawn="1"/>
            </p:nvSpPr>
            <p:spPr bwMode="auto">
              <a:xfrm>
                <a:off x="-10575925" y="1174750"/>
                <a:ext cx="152400" cy="155575"/>
              </a:xfrm>
              <a:custGeom>
                <a:avLst/>
                <a:gdLst>
                  <a:gd name="T0" fmla="*/ 2147483647 w 48"/>
                  <a:gd name="T1" fmla="*/ 0 h 49"/>
                  <a:gd name="T2" fmla="*/ 2147483647 w 48"/>
                  <a:gd name="T3" fmla="*/ 2147483647 h 49"/>
                  <a:gd name="T4" fmla="*/ 2147483647 w 48"/>
                  <a:gd name="T5" fmla="*/ 2147483647 h 49"/>
                  <a:gd name="T6" fmla="*/ 0 w 48"/>
                  <a:gd name="T7" fmla="*/ 2147483647 h 49"/>
                  <a:gd name="T8" fmla="*/ 2147483647 w 48"/>
                  <a:gd name="T9" fmla="*/ 0 h 49"/>
                  <a:gd name="T10" fmla="*/ 2147483647 w 48"/>
                  <a:gd name="T11" fmla="*/ 2147483647 h 49"/>
                  <a:gd name="T12" fmla="*/ 2147483647 w 48"/>
                  <a:gd name="T13" fmla="*/ 2147483647 h 49"/>
                  <a:gd name="T14" fmla="*/ 2147483647 w 48"/>
                  <a:gd name="T15" fmla="*/ 2147483647 h 49"/>
                  <a:gd name="T16" fmla="*/ 2147483647 w 48"/>
                  <a:gd name="T17" fmla="*/ 2147483647 h 49"/>
                  <a:gd name="T18" fmla="*/ 2147483647 w 48"/>
                  <a:gd name="T19" fmla="*/ 2147483647 h 4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8" h="49">
                    <a:moveTo>
                      <a:pt x="24" y="0"/>
                    </a:moveTo>
                    <a:cubicBezTo>
                      <a:pt x="37" y="0"/>
                      <a:pt x="48" y="10"/>
                      <a:pt x="48" y="24"/>
                    </a:cubicBezTo>
                    <a:cubicBezTo>
                      <a:pt x="48" y="39"/>
                      <a:pt x="37" y="49"/>
                      <a:pt x="24" y="49"/>
                    </a:cubicBezTo>
                    <a:cubicBezTo>
                      <a:pt x="11" y="49"/>
                      <a:pt x="0" y="39"/>
                      <a:pt x="0" y="24"/>
                    </a:cubicBezTo>
                    <a:cubicBezTo>
                      <a:pt x="0" y="10"/>
                      <a:pt x="11" y="0"/>
                      <a:pt x="24" y="0"/>
                    </a:cubicBezTo>
                    <a:moveTo>
                      <a:pt x="24" y="41"/>
                    </a:moveTo>
                    <a:cubicBezTo>
                      <a:pt x="34" y="41"/>
                      <a:pt x="41" y="35"/>
                      <a:pt x="41" y="24"/>
                    </a:cubicBezTo>
                    <a:cubicBezTo>
                      <a:pt x="41" y="14"/>
                      <a:pt x="34" y="7"/>
                      <a:pt x="24" y="7"/>
                    </a:cubicBezTo>
                    <a:cubicBezTo>
                      <a:pt x="14" y="7"/>
                      <a:pt x="7" y="14"/>
                      <a:pt x="7" y="24"/>
                    </a:cubicBezTo>
                    <a:cubicBezTo>
                      <a:pt x="7" y="35"/>
                      <a:pt x="14" y="41"/>
                      <a:pt x="24" y="4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218895" rtl="0" eaLnBrk="1" fontAlgn="base" latinLnBrk="0" hangingPunct="1">
                  <a:lnSpc>
                    <a:spcPct val="100000"/>
                  </a:lnSpc>
                  <a:spcBef>
                    <a:spcPct val="0"/>
                  </a:spcBef>
                  <a:spcAft>
                    <a:spcPct val="0"/>
                  </a:spcAft>
                  <a:buClrTx/>
                  <a:buSzTx/>
                  <a:buFontTx/>
                  <a:buNone/>
                  <a:tabLst/>
                  <a:defRPr/>
                </a:pPr>
                <a:endParaRPr kumimoji="0" lang="en-US" sz="3599" b="0" i="0" u="none" strike="noStrike" kern="1200" cap="none" spc="0" normalizeH="0" baseline="0" noProof="0" dirty="0">
                  <a:ln>
                    <a:noFill/>
                  </a:ln>
                  <a:solidFill>
                    <a:srgbClr val="000000"/>
                  </a:solidFill>
                  <a:effectLst/>
                  <a:uLnTx/>
                  <a:uFillTx/>
                  <a:latin typeface="Arial"/>
                  <a:ea typeface="ＭＳ Ｐゴシック" pitchFamily="34" charset="-128"/>
                  <a:cs typeface="+mn-cs"/>
                </a:endParaRPr>
              </a:p>
            </p:txBody>
          </p:sp>
          <p:sp>
            <p:nvSpPr>
              <p:cNvPr id="68" name="Freeform 54"/>
              <p:cNvSpPr>
                <a:spLocks/>
              </p:cNvSpPr>
              <p:nvPr userDrawn="1"/>
            </p:nvSpPr>
            <p:spPr bwMode="auto">
              <a:xfrm>
                <a:off x="-10388600" y="1177925"/>
                <a:ext cx="123825" cy="149225"/>
              </a:xfrm>
              <a:custGeom>
                <a:avLst/>
                <a:gdLst>
                  <a:gd name="T0" fmla="*/ 2147483647 w 39"/>
                  <a:gd name="T1" fmla="*/ 0 h 47"/>
                  <a:gd name="T2" fmla="*/ 2147483647 w 39"/>
                  <a:gd name="T3" fmla="*/ 2147483647 h 47"/>
                  <a:gd name="T4" fmla="*/ 2147483647 w 39"/>
                  <a:gd name="T5" fmla="*/ 2147483647 h 47"/>
                  <a:gd name="T6" fmla="*/ 2147483647 w 39"/>
                  <a:gd name="T7" fmla="*/ 2147483647 h 47"/>
                  <a:gd name="T8" fmla="*/ 2147483647 w 39"/>
                  <a:gd name="T9" fmla="*/ 2147483647 h 47"/>
                  <a:gd name="T10" fmla="*/ 2147483647 w 39"/>
                  <a:gd name="T11" fmla="*/ 2147483647 h 47"/>
                  <a:gd name="T12" fmla="*/ 2147483647 w 39"/>
                  <a:gd name="T13" fmla="*/ 2147483647 h 47"/>
                  <a:gd name="T14" fmla="*/ 2147483647 w 39"/>
                  <a:gd name="T15" fmla="*/ 2147483647 h 47"/>
                  <a:gd name="T16" fmla="*/ 0 w 39"/>
                  <a:gd name="T17" fmla="*/ 2147483647 h 47"/>
                  <a:gd name="T18" fmla="*/ 0 w 39"/>
                  <a:gd name="T19" fmla="*/ 0 h 47"/>
                  <a:gd name="T20" fmla="*/ 2147483647 w 39"/>
                  <a:gd name="T21" fmla="*/ 0 h 47"/>
                  <a:gd name="T22" fmla="*/ 2147483647 w 39"/>
                  <a:gd name="T23" fmla="*/ 2147483647 h 47"/>
                  <a:gd name="T24" fmla="*/ 2147483647 w 39"/>
                  <a:gd name="T25" fmla="*/ 2147483647 h 47"/>
                  <a:gd name="T26" fmla="*/ 2147483647 w 39"/>
                  <a:gd name="T27" fmla="*/ 2147483647 h 47"/>
                  <a:gd name="T28" fmla="*/ 2147483647 w 39"/>
                  <a:gd name="T29" fmla="*/ 2147483647 h 47"/>
                  <a:gd name="T30" fmla="*/ 2147483647 w 39"/>
                  <a:gd name="T31" fmla="*/ 0 h 47"/>
                  <a:gd name="T32" fmla="*/ 2147483647 w 39"/>
                  <a:gd name="T33" fmla="*/ 0 h 4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39" h="47">
                    <a:moveTo>
                      <a:pt x="39" y="0"/>
                    </a:moveTo>
                    <a:cubicBezTo>
                      <a:pt x="39" y="47"/>
                      <a:pt x="39" y="47"/>
                      <a:pt x="39" y="47"/>
                    </a:cubicBezTo>
                    <a:cubicBezTo>
                      <a:pt x="32" y="47"/>
                      <a:pt x="32" y="47"/>
                      <a:pt x="32" y="47"/>
                    </a:cubicBezTo>
                    <a:cubicBezTo>
                      <a:pt x="15" y="24"/>
                      <a:pt x="15" y="24"/>
                      <a:pt x="15" y="24"/>
                    </a:cubicBezTo>
                    <a:cubicBezTo>
                      <a:pt x="11" y="18"/>
                      <a:pt x="7" y="12"/>
                      <a:pt x="7" y="12"/>
                    </a:cubicBezTo>
                    <a:cubicBezTo>
                      <a:pt x="7" y="12"/>
                      <a:pt x="7" y="12"/>
                      <a:pt x="7" y="12"/>
                    </a:cubicBezTo>
                    <a:cubicBezTo>
                      <a:pt x="7" y="12"/>
                      <a:pt x="7" y="19"/>
                      <a:pt x="7" y="27"/>
                    </a:cubicBezTo>
                    <a:cubicBezTo>
                      <a:pt x="7" y="47"/>
                      <a:pt x="7" y="47"/>
                      <a:pt x="7" y="47"/>
                    </a:cubicBezTo>
                    <a:cubicBezTo>
                      <a:pt x="0" y="47"/>
                      <a:pt x="0" y="47"/>
                      <a:pt x="0" y="47"/>
                    </a:cubicBezTo>
                    <a:cubicBezTo>
                      <a:pt x="0" y="0"/>
                      <a:pt x="0" y="0"/>
                      <a:pt x="0" y="0"/>
                    </a:cubicBezTo>
                    <a:cubicBezTo>
                      <a:pt x="7" y="0"/>
                      <a:pt x="7" y="0"/>
                      <a:pt x="7" y="0"/>
                    </a:cubicBezTo>
                    <a:cubicBezTo>
                      <a:pt x="24" y="23"/>
                      <a:pt x="24" y="23"/>
                      <a:pt x="24" y="23"/>
                    </a:cubicBezTo>
                    <a:cubicBezTo>
                      <a:pt x="27" y="28"/>
                      <a:pt x="32" y="34"/>
                      <a:pt x="32" y="34"/>
                    </a:cubicBezTo>
                    <a:cubicBezTo>
                      <a:pt x="32" y="34"/>
                      <a:pt x="32" y="34"/>
                      <a:pt x="32" y="34"/>
                    </a:cubicBezTo>
                    <a:cubicBezTo>
                      <a:pt x="32" y="34"/>
                      <a:pt x="32" y="27"/>
                      <a:pt x="32" y="20"/>
                    </a:cubicBezTo>
                    <a:cubicBezTo>
                      <a:pt x="32" y="0"/>
                      <a:pt x="32" y="0"/>
                      <a:pt x="32" y="0"/>
                    </a:cubicBezTo>
                    <a:lnTo>
                      <a:pt x="3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218895" rtl="0" eaLnBrk="1" fontAlgn="base" latinLnBrk="0" hangingPunct="1">
                  <a:lnSpc>
                    <a:spcPct val="100000"/>
                  </a:lnSpc>
                  <a:spcBef>
                    <a:spcPct val="0"/>
                  </a:spcBef>
                  <a:spcAft>
                    <a:spcPct val="0"/>
                  </a:spcAft>
                  <a:buClrTx/>
                  <a:buSzTx/>
                  <a:buFontTx/>
                  <a:buNone/>
                  <a:tabLst/>
                  <a:defRPr/>
                </a:pPr>
                <a:endParaRPr kumimoji="0" lang="en-US" sz="3599" b="0" i="0" u="none" strike="noStrike" kern="1200" cap="none" spc="0" normalizeH="0" baseline="0" noProof="0" dirty="0">
                  <a:ln>
                    <a:noFill/>
                  </a:ln>
                  <a:solidFill>
                    <a:srgbClr val="000000"/>
                  </a:solidFill>
                  <a:effectLst/>
                  <a:uLnTx/>
                  <a:uFillTx/>
                  <a:latin typeface="Arial"/>
                  <a:ea typeface="ＭＳ Ｐゴシック" pitchFamily="34" charset="-128"/>
                  <a:cs typeface="+mn-cs"/>
                </a:endParaRPr>
              </a:p>
            </p:txBody>
          </p:sp>
          <p:sp>
            <p:nvSpPr>
              <p:cNvPr id="69" name="Freeform 55"/>
              <p:cNvSpPr>
                <a:spLocks noEditPoints="1"/>
              </p:cNvSpPr>
              <p:nvPr userDrawn="1"/>
            </p:nvSpPr>
            <p:spPr bwMode="auto">
              <a:xfrm>
                <a:off x="-10217150" y="1177925"/>
                <a:ext cx="139700" cy="149225"/>
              </a:xfrm>
              <a:custGeom>
                <a:avLst/>
                <a:gdLst>
                  <a:gd name="T0" fmla="*/ 2147483647 w 44"/>
                  <a:gd name="T1" fmla="*/ 0 h 47"/>
                  <a:gd name="T2" fmla="*/ 2147483647 w 44"/>
                  <a:gd name="T3" fmla="*/ 2147483647 h 47"/>
                  <a:gd name="T4" fmla="*/ 2147483647 w 44"/>
                  <a:gd name="T5" fmla="*/ 2147483647 h 47"/>
                  <a:gd name="T6" fmla="*/ 0 w 44"/>
                  <a:gd name="T7" fmla="*/ 2147483647 h 47"/>
                  <a:gd name="T8" fmla="*/ 0 w 44"/>
                  <a:gd name="T9" fmla="*/ 0 h 47"/>
                  <a:gd name="T10" fmla="*/ 2147483647 w 44"/>
                  <a:gd name="T11" fmla="*/ 0 h 47"/>
                  <a:gd name="T12" fmla="*/ 2147483647 w 44"/>
                  <a:gd name="T13" fmla="*/ 2147483647 h 47"/>
                  <a:gd name="T14" fmla="*/ 2147483647 w 44"/>
                  <a:gd name="T15" fmla="*/ 2147483647 h 47"/>
                  <a:gd name="T16" fmla="*/ 2147483647 w 44"/>
                  <a:gd name="T17" fmla="*/ 2147483647 h 47"/>
                  <a:gd name="T18" fmla="*/ 2147483647 w 44"/>
                  <a:gd name="T19" fmla="*/ 2147483647 h 47"/>
                  <a:gd name="T20" fmla="*/ 2147483647 w 44"/>
                  <a:gd name="T21" fmla="*/ 2147483647 h 47"/>
                  <a:gd name="T22" fmla="*/ 2147483647 w 44"/>
                  <a:gd name="T23" fmla="*/ 2147483647 h 4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44" h="47">
                    <a:moveTo>
                      <a:pt x="20" y="0"/>
                    </a:moveTo>
                    <a:cubicBezTo>
                      <a:pt x="33" y="0"/>
                      <a:pt x="44" y="10"/>
                      <a:pt x="44" y="24"/>
                    </a:cubicBezTo>
                    <a:cubicBezTo>
                      <a:pt x="44" y="38"/>
                      <a:pt x="33" y="47"/>
                      <a:pt x="20" y="47"/>
                    </a:cubicBezTo>
                    <a:cubicBezTo>
                      <a:pt x="0" y="47"/>
                      <a:pt x="0" y="47"/>
                      <a:pt x="0" y="47"/>
                    </a:cubicBezTo>
                    <a:cubicBezTo>
                      <a:pt x="0" y="0"/>
                      <a:pt x="0" y="0"/>
                      <a:pt x="0" y="0"/>
                    </a:cubicBezTo>
                    <a:lnTo>
                      <a:pt x="20" y="0"/>
                    </a:lnTo>
                    <a:close/>
                    <a:moveTo>
                      <a:pt x="20" y="40"/>
                    </a:moveTo>
                    <a:cubicBezTo>
                      <a:pt x="29" y="40"/>
                      <a:pt x="36" y="34"/>
                      <a:pt x="36" y="24"/>
                    </a:cubicBezTo>
                    <a:cubicBezTo>
                      <a:pt x="36" y="13"/>
                      <a:pt x="29" y="7"/>
                      <a:pt x="20" y="7"/>
                    </a:cubicBezTo>
                    <a:cubicBezTo>
                      <a:pt x="7" y="7"/>
                      <a:pt x="7" y="7"/>
                      <a:pt x="7" y="7"/>
                    </a:cubicBezTo>
                    <a:cubicBezTo>
                      <a:pt x="7" y="40"/>
                      <a:pt x="7" y="40"/>
                      <a:pt x="7" y="40"/>
                    </a:cubicBezTo>
                    <a:lnTo>
                      <a:pt x="20" y="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218895" rtl="0" eaLnBrk="1" fontAlgn="base" latinLnBrk="0" hangingPunct="1">
                  <a:lnSpc>
                    <a:spcPct val="100000"/>
                  </a:lnSpc>
                  <a:spcBef>
                    <a:spcPct val="0"/>
                  </a:spcBef>
                  <a:spcAft>
                    <a:spcPct val="0"/>
                  </a:spcAft>
                  <a:buClrTx/>
                  <a:buSzTx/>
                  <a:buFontTx/>
                  <a:buNone/>
                  <a:tabLst/>
                  <a:defRPr/>
                </a:pPr>
                <a:endParaRPr kumimoji="0" lang="en-US" sz="3599" b="0" i="0" u="none" strike="noStrike" kern="1200" cap="none" spc="0" normalizeH="0" baseline="0" noProof="0" dirty="0">
                  <a:ln>
                    <a:noFill/>
                  </a:ln>
                  <a:solidFill>
                    <a:srgbClr val="000000"/>
                  </a:solidFill>
                  <a:effectLst/>
                  <a:uLnTx/>
                  <a:uFillTx/>
                  <a:latin typeface="Arial"/>
                  <a:ea typeface="ＭＳ Ｐゴシック" pitchFamily="34" charset="-128"/>
                  <a:cs typeface="+mn-cs"/>
                </a:endParaRPr>
              </a:p>
            </p:txBody>
          </p:sp>
          <p:sp>
            <p:nvSpPr>
              <p:cNvPr id="70" name="Freeform 56"/>
              <p:cNvSpPr>
                <a:spLocks/>
              </p:cNvSpPr>
              <p:nvPr userDrawn="1"/>
            </p:nvSpPr>
            <p:spPr bwMode="auto">
              <a:xfrm>
                <a:off x="-9994900" y="1177925"/>
                <a:ext cx="117475" cy="149225"/>
              </a:xfrm>
              <a:custGeom>
                <a:avLst/>
                <a:gdLst>
                  <a:gd name="T0" fmla="*/ 2147483647 w 74"/>
                  <a:gd name="T1" fmla="*/ 0 h 94"/>
                  <a:gd name="T2" fmla="*/ 2147483647 w 74"/>
                  <a:gd name="T3" fmla="*/ 2147483647 h 94"/>
                  <a:gd name="T4" fmla="*/ 2147483647 w 74"/>
                  <a:gd name="T5" fmla="*/ 2147483647 h 94"/>
                  <a:gd name="T6" fmla="*/ 2147483647 w 74"/>
                  <a:gd name="T7" fmla="*/ 2147483647 h 94"/>
                  <a:gd name="T8" fmla="*/ 2147483647 w 74"/>
                  <a:gd name="T9" fmla="*/ 2147483647 h 94"/>
                  <a:gd name="T10" fmla="*/ 2147483647 w 74"/>
                  <a:gd name="T11" fmla="*/ 2147483647 h 94"/>
                  <a:gd name="T12" fmla="*/ 0 w 74"/>
                  <a:gd name="T13" fmla="*/ 2147483647 h 94"/>
                  <a:gd name="T14" fmla="*/ 0 w 74"/>
                  <a:gd name="T15" fmla="*/ 0 h 94"/>
                  <a:gd name="T16" fmla="*/ 2147483647 w 74"/>
                  <a:gd name="T17" fmla="*/ 0 h 9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74" h="94">
                    <a:moveTo>
                      <a:pt x="74" y="0"/>
                    </a:moveTo>
                    <a:lnTo>
                      <a:pt x="74" y="14"/>
                    </a:lnTo>
                    <a:lnTo>
                      <a:pt x="44" y="14"/>
                    </a:lnTo>
                    <a:lnTo>
                      <a:pt x="44" y="94"/>
                    </a:lnTo>
                    <a:lnTo>
                      <a:pt x="30" y="94"/>
                    </a:lnTo>
                    <a:lnTo>
                      <a:pt x="30" y="14"/>
                    </a:lnTo>
                    <a:lnTo>
                      <a:pt x="0" y="14"/>
                    </a:lnTo>
                    <a:lnTo>
                      <a:pt x="0" y="0"/>
                    </a:lnTo>
                    <a:lnTo>
                      <a:pt x="7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218895" rtl="0" eaLnBrk="1" fontAlgn="base" latinLnBrk="0" hangingPunct="1">
                  <a:lnSpc>
                    <a:spcPct val="100000"/>
                  </a:lnSpc>
                  <a:spcBef>
                    <a:spcPct val="0"/>
                  </a:spcBef>
                  <a:spcAft>
                    <a:spcPct val="0"/>
                  </a:spcAft>
                  <a:buClrTx/>
                  <a:buSzTx/>
                  <a:buFontTx/>
                  <a:buNone/>
                  <a:tabLst/>
                  <a:defRPr/>
                </a:pPr>
                <a:endParaRPr kumimoji="0" lang="en-US" sz="3599" b="0" i="0" u="none" strike="noStrike" kern="1200" cap="none" spc="0" normalizeH="0" baseline="0" noProof="0" dirty="0">
                  <a:ln>
                    <a:noFill/>
                  </a:ln>
                  <a:solidFill>
                    <a:srgbClr val="000000"/>
                  </a:solidFill>
                  <a:effectLst/>
                  <a:uLnTx/>
                  <a:uFillTx/>
                  <a:latin typeface="Arial"/>
                  <a:ea typeface="ＭＳ Ｐゴシック" pitchFamily="34" charset="-128"/>
                  <a:cs typeface="+mn-cs"/>
                </a:endParaRPr>
              </a:p>
            </p:txBody>
          </p:sp>
          <p:sp>
            <p:nvSpPr>
              <p:cNvPr id="71" name="Freeform 57"/>
              <p:cNvSpPr>
                <a:spLocks/>
              </p:cNvSpPr>
              <p:nvPr userDrawn="1"/>
            </p:nvSpPr>
            <p:spPr bwMode="auto">
              <a:xfrm>
                <a:off x="-9845675" y="1177925"/>
                <a:ext cx="120650" cy="149225"/>
              </a:xfrm>
              <a:custGeom>
                <a:avLst/>
                <a:gdLst>
                  <a:gd name="T0" fmla="*/ 2147483647 w 76"/>
                  <a:gd name="T1" fmla="*/ 0 h 94"/>
                  <a:gd name="T2" fmla="*/ 2147483647 w 76"/>
                  <a:gd name="T3" fmla="*/ 2147483647 h 94"/>
                  <a:gd name="T4" fmla="*/ 2147483647 w 76"/>
                  <a:gd name="T5" fmla="*/ 2147483647 h 94"/>
                  <a:gd name="T6" fmla="*/ 2147483647 w 76"/>
                  <a:gd name="T7" fmla="*/ 2147483647 h 94"/>
                  <a:gd name="T8" fmla="*/ 2147483647 w 76"/>
                  <a:gd name="T9" fmla="*/ 2147483647 h 94"/>
                  <a:gd name="T10" fmla="*/ 2147483647 w 76"/>
                  <a:gd name="T11" fmla="*/ 2147483647 h 94"/>
                  <a:gd name="T12" fmla="*/ 0 w 76"/>
                  <a:gd name="T13" fmla="*/ 2147483647 h 94"/>
                  <a:gd name="T14" fmla="*/ 0 w 76"/>
                  <a:gd name="T15" fmla="*/ 0 h 94"/>
                  <a:gd name="T16" fmla="*/ 2147483647 w 76"/>
                  <a:gd name="T17" fmla="*/ 0 h 94"/>
                  <a:gd name="T18" fmla="*/ 2147483647 w 76"/>
                  <a:gd name="T19" fmla="*/ 2147483647 h 94"/>
                  <a:gd name="T20" fmla="*/ 2147483647 w 76"/>
                  <a:gd name="T21" fmla="*/ 2147483647 h 94"/>
                  <a:gd name="T22" fmla="*/ 2147483647 w 76"/>
                  <a:gd name="T23" fmla="*/ 0 h 94"/>
                  <a:gd name="T24" fmla="*/ 2147483647 w 76"/>
                  <a:gd name="T25" fmla="*/ 0 h 9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6" h="94">
                    <a:moveTo>
                      <a:pt x="76" y="0"/>
                    </a:moveTo>
                    <a:lnTo>
                      <a:pt x="76" y="94"/>
                    </a:lnTo>
                    <a:lnTo>
                      <a:pt x="60" y="94"/>
                    </a:lnTo>
                    <a:lnTo>
                      <a:pt x="60" y="52"/>
                    </a:lnTo>
                    <a:lnTo>
                      <a:pt x="16" y="52"/>
                    </a:lnTo>
                    <a:lnTo>
                      <a:pt x="16" y="94"/>
                    </a:lnTo>
                    <a:lnTo>
                      <a:pt x="0" y="94"/>
                    </a:lnTo>
                    <a:lnTo>
                      <a:pt x="0" y="0"/>
                    </a:lnTo>
                    <a:lnTo>
                      <a:pt x="16" y="0"/>
                    </a:lnTo>
                    <a:lnTo>
                      <a:pt x="16" y="38"/>
                    </a:lnTo>
                    <a:lnTo>
                      <a:pt x="60" y="38"/>
                    </a:lnTo>
                    <a:lnTo>
                      <a:pt x="60" y="0"/>
                    </a:lnTo>
                    <a:lnTo>
                      <a:pt x="7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218895" rtl="0" eaLnBrk="1" fontAlgn="base" latinLnBrk="0" hangingPunct="1">
                  <a:lnSpc>
                    <a:spcPct val="100000"/>
                  </a:lnSpc>
                  <a:spcBef>
                    <a:spcPct val="0"/>
                  </a:spcBef>
                  <a:spcAft>
                    <a:spcPct val="0"/>
                  </a:spcAft>
                  <a:buClrTx/>
                  <a:buSzTx/>
                  <a:buFontTx/>
                  <a:buNone/>
                  <a:tabLst/>
                  <a:defRPr/>
                </a:pPr>
                <a:endParaRPr kumimoji="0" lang="en-US" sz="3599" b="0" i="0" u="none" strike="noStrike" kern="1200" cap="none" spc="0" normalizeH="0" baseline="0" noProof="0" dirty="0">
                  <a:ln>
                    <a:noFill/>
                  </a:ln>
                  <a:solidFill>
                    <a:srgbClr val="000000"/>
                  </a:solidFill>
                  <a:effectLst/>
                  <a:uLnTx/>
                  <a:uFillTx/>
                  <a:latin typeface="Arial"/>
                  <a:ea typeface="ＭＳ Ｐゴシック" pitchFamily="34" charset="-128"/>
                  <a:cs typeface="+mn-cs"/>
                </a:endParaRPr>
              </a:p>
            </p:txBody>
          </p:sp>
          <p:sp>
            <p:nvSpPr>
              <p:cNvPr id="72" name="Freeform 58"/>
              <p:cNvSpPr>
                <a:spLocks/>
              </p:cNvSpPr>
              <p:nvPr userDrawn="1"/>
            </p:nvSpPr>
            <p:spPr bwMode="auto">
              <a:xfrm>
                <a:off x="-9680575" y="1177925"/>
                <a:ext cx="104775" cy="149225"/>
              </a:xfrm>
              <a:custGeom>
                <a:avLst/>
                <a:gdLst>
                  <a:gd name="T0" fmla="*/ 2147483647 w 66"/>
                  <a:gd name="T1" fmla="*/ 2147483647 h 94"/>
                  <a:gd name="T2" fmla="*/ 2147483647 w 66"/>
                  <a:gd name="T3" fmla="*/ 2147483647 h 94"/>
                  <a:gd name="T4" fmla="*/ 0 w 66"/>
                  <a:gd name="T5" fmla="*/ 2147483647 h 94"/>
                  <a:gd name="T6" fmla="*/ 0 w 66"/>
                  <a:gd name="T7" fmla="*/ 0 h 94"/>
                  <a:gd name="T8" fmla="*/ 2147483647 w 66"/>
                  <a:gd name="T9" fmla="*/ 0 h 94"/>
                  <a:gd name="T10" fmla="*/ 2147483647 w 66"/>
                  <a:gd name="T11" fmla="*/ 2147483647 h 94"/>
                  <a:gd name="T12" fmla="*/ 2147483647 w 66"/>
                  <a:gd name="T13" fmla="*/ 2147483647 h 94"/>
                  <a:gd name="T14" fmla="*/ 2147483647 w 66"/>
                  <a:gd name="T15" fmla="*/ 2147483647 h 94"/>
                  <a:gd name="T16" fmla="*/ 2147483647 w 66"/>
                  <a:gd name="T17" fmla="*/ 2147483647 h 94"/>
                  <a:gd name="T18" fmla="*/ 2147483647 w 66"/>
                  <a:gd name="T19" fmla="*/ 2147483647 h 94"/>
                  <a:gd name="T20" fmla="*/ 2147483647 w 66"/>
                  <a:gd name="T21" fmla="*/ 2147483647 h 94"/>
                  <a:gd name="T22" fmla="*/ 2147483647 w 66"/>
                  <a:gd name="T23" fmla="*/ 2147483647 h 94"/>
                  <a:gd name="T24" fmla="*/ 2147483647 w 66"/>
                  <a:gd name="T25" fmla="*/ 2147483647 h 9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66" h="94">
                    <a:moveTo>
                      <a:pt x="66" y="80"/>
                    </a:moveTo>
                    <a:lnTo>
                      <a:pt x="66" y="94"/>
                    </a:lnTo>
                    <a:lnTo>
                      <a:pt x="0" y="94"/>
                    </a:lnTo>
                    <a:lnTo>
                      <a:pt x="0" y="0"/>
                    </a:lnTo>
                    <a:lnTo>
                      <a:pt x="64" y="0"/>
                    </a:lnTo>
                    <a:lnTo>
                      <a:pt x="64" y="14"/>
                    </a:lnTo>
                    <a:lnTo>
                      <a:pt x="16" y="14"/>
                    </a:lnTo>
                    <a:lnTo>
                      <a:pt x="16" y="38"/>
                    </a:lnTo>
                    <a:lnTo>
                      <a:pt x="54" y="38"/>
                    </a:lnTo>
                    <a:lnTo>
                      <a:pt x="54" y="52"/>
                    </a:lnTo>
                    <a:lnTo>
                      <a:pt x="16" y="52"/>
                    </a:lnTo>
                    <a:lnTo>
                      <a:pt x="16" y="80"/>
                    </a:lnTo>
                    <a:lnTo>
                      <a:pt x="66" y="8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218895" rtl="0" eaLnBrk="1" fontAlgn="base" latinLnBrk="0" hangingPunct="1">
                  <a:lnSpc>
                    <a:spcPct val="100000"/>
                  </a:lnSpc>
                  <a:spcBef>
                    <a:spcPct val="0"/>
                  </a:spcBef>
                  <a:spcAft>
                    <a:spcPct val="0"/>
                  </a:spcAft>
                  <a:buClrTx/>
                  <a:buSzTx/>
                  <a:buFontTx/>
                  <a:buNone/>
                  <a:tabLst/>
                  <a:defRPr/>
                </a:pPr>
                <a:endParaRPr kumimoji="0" lang="en-US" sz="3599" b="0" i="0" u="none" strike="noStrike" kern="1200" cap="none" spc="0" normalizeH="0" baseline="0" noProof="0" dirty="0">
                  <a:ln>
                    <a:noFill/>
                  </a:ln>
                  <a:solidFill>
                    <a:srgbClr val="000000"/>
                  </a:solidFill>
                  <a:effectLst/>
                  <a:uLnTx/>
                  <a:uFillTx/>
                  <a:latin typeface="Arial"/>
                  <a:ea typeface="ＭＳ Ｐゴシック" pitchFamily="34" charset="-128"/>
                  <a:cs typeface="+mn-cs"/>
                </a:endParaRPr>
              </a:p>
            </p:txBody>
          </p:sp>
          <p:sp>
            <p:nvSpPr>
              <p:cNvPr id="73" name="Freeform 59"/>
              <p:cNvSpPr>
                <a:spLocks/>
              </p:cNvSpPr>
              <p:nvPr userDrawn="1"/>
            </p:nvSpPr>
            <p:spPr bwMode="auto">
              <a:xfrm>
                <a:off x="-9483725" y="1174750"/>
                <a:ext cx="146050" cy="155575"/>
              </a:xfrm>
              <a:custGeom>
                <a:avLst/>
                <a:gdLst>
                  <a:gd name="T0" fmla="*/ 2147483647 w 46"/>
                  <a:gd name="T1" fmla="*/ 2147483647 h 49"/>
                  <a:gd name="T2" fmla="*/ 2147483647 w 46"/>
                  <a:gd name="T3" fmla="*/ 2147483647 h 49"/>
                  <a:gd name="T4" fmla="*/ 2147483647 w 46"/>
                  <a:gd name="T5" fmla="*/ 2147483647 h 49"/>
                  <a:gd name="T6" fmla="*/ 2147483647 w 46"/>
                  <a:gd name="T7" fmla="*/ 2147483647 h 49"/>
                  <a:gd name="T8" fmla="*/ 2147483647 w 46"/>
                  <a:gd name="T9" fmla="*/ 2147483647 h 49"/>
                  <a:gd name="T10" fmla="*/ 2147483647 w 46"/>
                  <a:gd name="T11" fmla="*/ 2147483647 h 49"/>
                  <a:gd name="T12" fmla="*/ 2147483647 w 46"/>
                  <a:gd name="T13" fmla="*/ 2147483647 h 49"/>
                  <a:gd name="T14" fmla="*/ 0 w 46"/>
                  <a:gd name="T15" fmla="*/ 2147483647 h 49"/>
                  <a:gd name="T16" fmla="*/ 2147483647 w 46"/>
                  <a:gd name="T17" fmla="*/ 0 h 49"/>
                  <a:gd name="T18" fmla="*/ 2147483647 w 46"/>
                  <a:gd name="T19" fmla="*/ 2147483647 h 49"/>
                  <a:gd name="T20" fmla="*/ 2147483647 w 46"/>
                  <a:gd name="T21" fmla="*/ 2147483647 h 4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46" h="49">
                    <a:moveTo>
                      <a:pt x="38" y="14"/>
                    </a:moveTo>
                    <a:cubicBezTo>
                      <a:pt x="35" y="10"/>
                      <a:pt x="30" y="7"/>
                      <a:pt x="24" y="7"/>
                    </a:cubicBezTo>
                    <a:cubicBezTo>
                      <a:pt x="14" y="7"/>
                      <a:pt x="7" y="14"/>
                      <a:pt x="7" y="24"/>
                    </a:cubicBezTo>
                    <a:cubicBezTo>
                      <a:pt x="7" y="35"/>
                      <a:pt x="15" y="41"/>
                      <a:pt x="24" y="41"/>
                    </a:cubicBezTo>
                    <a:cubicBezTo>
                      <a:pt x="30" y="41"/>
                      <a:pt x="36" y="38"/>
                      <a:pt x="39" y="33"/>
                    </a:cubicBezTo>
                    <a:cubicBezTo>
                      <a:pt x="46" y="35"/>
                      <a:pt x="46" y="35"/>
                      <a:pt x="46" y="35"/>
                    </a:cubicBezTo>
                    <a:cubicBezTo>
                      <a:pt x="42" y="43"/>
                      <a:pt x="34" y="49"/>
                      <a:pt x="24" y="49"/>
                    </a:cubicBezTo>
                    <a:cubicBezTo>
                      <a:pt x="11" y="49"/>
                      <a:pt x="0" y="39"/>
                      <a:pt x="0" y="24"/>
                    </a:cubicBezTo>
                    <a:cubicBezTo>
                      <a:pt x="0" y="10"/>
                      <a:pt x="11" y="0"/>
                      <a:pt x="24" y="0"/>
                    </a:cubicBezTo>
                    <a:cubicBezTo>
                      <a:pt x="33" y="0"/>
                      <a:pt x="41" y="5"/>
                      <a:pt x="45" y="12"/>
                    </a:cubicBezTo>
                    <a:lnTo>
                      <a:pt x="38"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218895" rtl="0" eaLnBrk="1" fontAlgn="base" latinLnBrk="0" hangingPunct="1">
                  <a:lnSpc>
                    <a:spcPct val="100000"/>
                  </a:lnSpc>
                  <a:spcBef>
                    <a:spcPct val="0"/>
                  </a:spcBef>
                  <a:spcAft>
                    <a:spcPct val="0"/>
                  </a:spcAft>
                  <a:buClrTx/>
                  <a:buSzTx/>
                  <a:buFontTx/>
                  <a:buNone/>
                  <a:tabLst/>
                  <a:defRPr/>
                </a:pPr>
                <a:endParaRPr kumimoji="0" lang="en-US" sz="3599" b="0" i="0" u="none" strike="noStrike" kern="1200" cap="none" spc="0" normalizeH="0" baseline="0" noProof="0" dirty="0">
                  <a:ln>
                    <a:noFill/>
                  </a:ln>
                  <a:solidFill>
                    <a:srgbClr val="000000"/>
                  </a:solidFill>
                  <a:effectLst/>
                  <a:uLnTx/>
                  <a:uFillTx/>
                  <a:latin typeface="Arial"/>
                  <a:ea typeface="ＭＳ Ｐゴシック" pitchFamily="34" charset="-128"/>
                  <a:cs typeface="+mn-cs"/>
                </a:endParaRPr>
              </a:p>
            </p:txBody>
          </p:sp>
          <p:sp>
            <p:nvSpPr>
              <p:cNvPr id="74" name="Freeform 60"/>
              <p:cNvSpPr>
                <a:spLocks noEditPoints="1"/>
              </p:cNvSpPr>
              <p:nvPr userDrawn="1"/>
            </p:nvSpPr>
            <p:spPr bwMode="auto">
              <a:xfrm>
                <a:off x="-9315450" y="1174750"/>
                <a:ext cx="155575" cy="155575"/>
              </a:xfrm>
              <a:custGeom>
                <a:avLst/>
                <a:gdLst>
                  <a:gd name="T0" fmla="*/ 2147483647 w 49"/>
                  <a:gd name="T1" fmla="*/ 0 h 49"/>
                  <a:gd name="T2" fmla="*/ 2147483647 w 49"/>
                  <a:gd name="T3" fmla="*/ 2147483647 h 49"/>
                  <a:gd name="T4" fmla="*/ 2147483647 w 49"/>
                  <a:gd name="T5" fmla="*/ 2147483647 h 49"/>
                  <a:gd name="T6" fmla="*/ 0 w 49"/>
                  <a:gd name="T7" fmla="*/ 2147483647 h 49"/>
                  <a:gd name="T8" fmla="*/ 2147483647 w 49"/>
                  <a:gd name="T9" fmla="*/ 0 h 49"/>
                  <a:gd name="T10" fmla="*/ 2147483647 w 49"/>
                  <a:gd name="T11" fmla="*/ 2147483647 h 49"/>
                  <a:gd name="T12" fmla="*/ 2147483647 w 49"/>
                  <a:gd name="T13" fmla="*/ 2147483647 h 49"/>
                  <a:gd name="T14" fmla="*/ 2147483647 w 49"/>
                  <a:gd name="T15" fmla="*/ 2147483647 h 49"/>
                  <a:gd name="T16" fmla="*/ 2147483647 w 49"/>
                  <a:gd name="T17" fmla="*/ 2147483647 h 49"/>
                  <a:gd name="T18" fmla="*/ 2147483647 w 49"/>
                  <a:gd name="T19" fmla="*/ 2147483647 h 4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9" h="49">
                    <a:moveTo>
                      <a:pt x="24" y="0"/>
                    </a:moveTo>
                    <a:cubicBezTo>
                      <a:pt x="38" y="0"/>
                      <a:pt x="49" y="10"/>
                      <a:pt x="49" y="24"/>
                    </a:cubicBezTo>
                    <a:cubicBezTo>
                      <a:pt x="49" y="39"/>
                      <a:pt x="38" y="49"/>
                      <a:pt x="24" y="49"/>
                    </a:cubicBezTo>
                    <a:cubicBezTo>
                      <a:pt x="11" y="49"/>
                      <a:pt x="0" y="39"/>
                      <a:pt x="0" y="24"/>
                    </a:cubicBezTo>
                    <a:cubicBezTo>
                      <a:pt x="0" y="10"/>
                      <a:pt x="11" y="0"/>
                      <a:pt x="24" y="0"/>
                    </a:cubicBezTo>
                    <a:moveTo>
                      <a:pt x="24" y="41"/>
                    </a:moveTo>
                    <a:cubicBezTo>
                      <a:pt x="34" y="41"/>
                      <a:pt x="41" y="35"/>
                      <a:pt x="41" y="24"/>
                    </a:cubicBezTo>
                    <a:cubicBezTo>
                      <a:pt x="41" y="14"/>
                      <a:pt x="34" y="7"/>
                      <a:pt x="24" y="7"/>
                    </a:cubicBezTo>
                    <a:cubicBezTo>
                      <a:pt x="15" y="7"/>
                      <a:pt x="8" y="14"/>
                      <a:pt x="8" y="24"/>
                    </a:cubicBezTo>
                    <a:cubicBezTo>
                      <a:pt x="8" y="35"/>
                      <a:pt x="15" y="41"/>
                      <a:pt x="24" y="4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218895" rtl="0" eaLnBrk="1" fontAlgn="base" latinLnBrk="0" hangingPunct="1">
                  <a:lnSpc>
                    <a:spcPct val="100000"/>
                  </a:lnSpc>
                  <a:spcBef>
                    <a:spcPct val="0"/>
                  </a:spcBef>
                  <a:spcAft>
                    <a:spcPct val="0"/>
                  </a:spcAft>
                  <a:buClrTx/>
                  <a:buSzTx/>
                  <a:buFontTx/>
                  <a:buNone/>
                  <a:tabLst/>
                  <a:defRPr/>
                </a:pPr>
                <a:endParaRPr kumimoji="0" lang="en-US" sz="3599" b="0" i="0" u="none" strike="noStrike" kern="1200" cap="none" spc="0" normalizeH="0" baseline="0" noProof="0" dirty="0">
                  <a:ln>
                    <a:noFill/>
                  </a:ln>
                  <a:solidFill>
                    <a:srgbClr val="000000"/>
                  </a:solidFill>
                  <a:effectLst/>
                  <a:uLnTx/>
                  <a:uFillTx/>
                  <a:latin typeface="Arial"/>
                  <a:ea typeface="ＭＳ Ｐゴシック" pitchFamily="34" charset="-128"/>
                  <a:cs typeface="+mn-cs"/>
                </a:endParaRPr>
              </a:p>
            </p:txBody>
          </p:sp>
          <p:sp>
            <p:nvSpPr>
              <p:cNvPr id="75" name="Freeform 61"/>
              <p:cNvSpPr>
                <a:spLocks/>
              </p:cNvSpPr>
              <p:nvPr userDrawn="1"/>
            </p:nvSpPr>
            <p:spPr bwMode="auto">
              <a:xfrm>
                <a:off x="-9128125" y="1177925"/>
                <a:ext cx="127000" cy="149225"/>
              </a:xfrm>
              <a:custGeom>
                <a:avLst/>
                <a:gdLst>
                  <a:gd name="T0" fmla="*/ 2147483647 w 40"/>
                  <a:gd name="T1" fmla="*/ 0 h 47"/>
                  <a:gd name="T2" fmla="*/ 2147483647 w 40"/>
                  <a:gd name="T3" fmla="*/ 2147483647 h 47"/>
                  <a:gd name="T4" fmla="*/ 2147483647 w 40"/>
                  <a:gd name="T5" fmla="*/ 2147483647 h 47"/>
                  <a:gd name="T6" fmla="*/ 2147483647 w 40"/>
                  <a:gd name="T7" fmla="*/ 2147483647 h 47"/>
                  <a:gd name="T8" fmla="*/ 2147483647 w 40"/>
                  <a:gd name="T9" fmla="*/ 2147483647 h 47"/>
                  <a:gd name="T10" fmla="*/ 2147483647 w 40"/>
                  <a:gd name="T11" fmla="*/ 2147483647 h 47"/>
                  <a:gd name="T12" fmla="*/ 2147483647 w 40"/>
                  <a:gd name="T13" fmla="*/ 2147483647 h 47"/>
                  <a:gd name="T14" fmla="*/ 2147483647 w 40"/>
                  <a:gd name="T15" fmla="*/ 2147483647 h 47"/>
                  <a:gd name="T16" fmla="*/ 0 w 40"/>
                  <a:gd name="T17" fmla="*/ 2147483647 h 47"/>
                  <a:gd name="T18" fmla="*/ 0 w 40"/>
                  <a:gd name="T19" fmla="*/ 0 h 47"/>
                  <a:gd name="T20" fmla="*/ 2147483647 w 40"/>
                  <a:gd name="T21" fmla="*/ 0 h 47"/>
                  <a:gd name="T22" fmla="*/ 2147483647 w 40"/>
                  <a:gd name="T23" fmla="*/ 2147483647 h 47"/>
                  <a:gd name="T24" fmla="*/ 2147483647 w 40"/>
                  <a:gd name="T25" fmla="*/ 2147483647 h 47"/>
                  <a:gd name="T26" fmla="*/ 2147483647 w 40"/>
                  <a:gd name="T27" fmla="*/ 2147483647 h 47"/>
                  <a:gd name="T28" fmla="*/ 2147483647 w 40"/>
                  <a:gd name="T29" fmla="*/ 2147483647 h 47"/>
                  <a:gd name="T30" fmla="*/ 2147483647 w 40"/>
                  <a:gd name="T31" fmla="*/ 0 h 47"/>
                  <a:gd name="T32" fmla="*/ 2147483647 w 40"/>
                  <a:gd name="T33" fmla="*/ 0 h 4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40" h="47">
                    <a:moveTo>
                      <a:pt x="40" y="0"/>
                    </a:moveTo>
                    <a:cubicBezTo>
                      <a:pt x="40" y="47"/>
                      <a:pt x="40" y="47"/>
                      <a:pt x="40" y="47"/>
                    </a:cubicBezTo>
                    <a:cubicBezTo>
                      <a:pt x="33" y="47"/>
                      <a:pt x="33" y="47"/>
                      <a:pt x="33" y="47"/>
                    </a:cubicBezTo>
                    <a:cubicBezTo>
                      <a:pt x="16" y="24"/>
                      <a:pt x="16" y="24"/>
                      <a:pt x="16" y="24"/>
                    </a:cubicBezTo>
                    <a:cubicBezTo>
                      <a:pt x="12" y="18"/>
                      <a:pt x="8" y="12"/>
                      <a:pt x="8" y="12"/>
                    </a:cubicBezTo>
                    <a:cubicBezTo>
                      <a:pt x="7" y="12"/>
                      <a:pt x="7" y="12"/>
                      <a:pt x="7" y="12"/>
                    </a:cubicBezTo>
                    <a:cubicBezTo>
                      <a:pt x="7" y="12"/>
                      <a:pt x="8" y="19"/>
                      <a:pt x="8" y="27"/>
                    </a:cubicBezTo>
                    <a:cubicBezTo>
                      <a:pt x="8" y="47"/>
                      <a:pt x="8" y="47"/>
                      <a:pt x="8" y="47"/>
                    </a:cubicBezTo>
                    <a:cubicBezTo>
                      <a:pt x="0" y="47"/>
                      <a:pt x="0" y="47"/>
                      <a:pt x="0" y="47"/>
                    </a:cubicBezTo>
                    <a:cubicBezTo>
                      <a:pt x="0" y="0"/>
                      <a:pt x="0" y="0"/>
                      <a:pt x="0" y="0"/>
                    </a:cubicBezTo>
                    <a:cubicBezTo>
                      <a:pt x="7" y="0"/>
                      <a:pt x="7" y="0"/>
                      <a:pt x="7" y="0"/>
                    </a:cubicBezTo>
                    <a:cubicBezTo>
                      <a:pt x="24" y="23"/>
                      <a:pt x="24" y="23"/>
                      <a:pt x="24" y="23"/>
                    </a:cubicBezTo>
                    <a:cubicBezTo>
                      <a:pt x="28" y="28"/>
                      <a:pt x="32" y="34"/>
                      <a:pt x="32" y="34"/>
                    </a:cubicBezTo>
                    <a:cubicBezTo>
                      <a:pt x="32" y="34"/>
                      <a:pt x="32" y="34"/>
                      <a:pt x="32" y="34"/>
                    </a:cubicBezTo>
                    <a:cubicBezTo>
                      <a:pt x="32" y="34"/>
                      <a:pt x="32" y="27"/>
                      <a:pt x="32" y="20"/>
                    </a:cubicBezTo>
                    <a:cubicBezTo>
                      <a:pt x="32" y="0"/>
                      <a:pt x="32" y="0"/>
                      <a:pt x="32" y="0"/>
                    </a:cubicBezTo>
                    <a:lnTo>
                      <a:pt x="4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218895" rtl="0" eaLnBrk="1" fontAlgn="base" latinLnBrk="0" hangingPunct="1">
                  <a:lnSpc>
                    <a:spcPct val="100000"/>
                  </a:lnSpc>
                  <a:spcBef>
                    <a:spcPct val="0"/>
                  </a:spcBef>
                  <a:spcAft>
                    <a:spcPct val="0"/>
                  </a:spcAft>
                  <a:buClrTx/>
                  <a:buSzTx/>
                  <a:buFontTx/>
                  <a:buNone/>
                  <a:tabLst/>
                  <a:defRPr/>
                </a:pPr>
                <a:endParaRPr kumimoji="0" lang="en-US" sz="3599" b="0" i="0" u="none" strike="noStrike" kern="1200" cap="none" spc="0" normalizeH="0" baseline="0" noProof="0" dirty="0">
                  <a:ln>
                    <a:noFill/>
                  </a:ln>
                  <a:solidFill>
                    <a:srgbClr val="000000"/>
                  </a:solidFill>
                  <a:effectLst/>
                  <a:uLnTx/>
                  <a:uFillTx/>
                  <a:latin typeface="Arial"/>
                  <a:ea typeface="ＭＳ Ｐゴシック" pitchFamily="34" charset="-128"/>
                  <a:cs typeface="+mn-cs"/>
                </a:endParaRPr>
              </a:p>
            </p:txBody>
          </p:sp>
          <p:sp>
            <p:nvSpPr>
              <p:cNvPr id="76" name="Freeform 62"/>
              <p:cNvSpPr>
                <a:spLocks/>
              </p:cNvSpPr>
              <p:nvPr userDrawn="1"/>
            </p:nvSpPr>
            <p:spPr bwMode="auto">
              <a:xfrm>
                <a:off x="-8972550" y="1177925"/>
                <a:ext cx="120650" cy="149225"/>
              </a:xfrm>
              <a:custGeom>
                <a:avLst/>
                <a:gdLst>
                  <a:gd name="T0" fmla="*/ 2147483647 w 76"/>
                  <a:gd name="T1" fmla="*/ 0 h 94"/>
                  <a:gd name="T2" fmla="*/ 2147483647 w 76"/>
                  <a:gd name="T3" fmla="*/ 2147483647 h 94"/>
                  <a:gd name="T4" fmla="*/ 2147483647 w 76"/>
                  <a:gd name="T5" fmla="*/ 2147483647 h 94"/>
                  <a:gd name="T6" fmla="*/ 2147483647 w 76"/>
                  <a:gd name="T7" fmla="*/ 2147483647 h 94"/>
                  <a:gd name="T8" fmla="*/ 2147483647 w 76"/>
                  <a:gd name="T9" fmla="*/ 2147483647 h 94"/>
                  <a:gd name="T10" fmla="*/ 2147483647 w 76"/>
                  <a:gd name="T11" fmla="*/ 2147483647 h 94"/>
                  <a:gd name="T12" fmla="*/ 0 w 76"/>
                  <a:gd name="T13" fmla="*/ 2147483647 h 94"/>
                  <a:gd name="T14" fmla="*/ 0 w 76"/>
                  <a:gd name="T15" fmla="*/ 0 h 94"/>
                  <a:gd name="T16" fmla="*/ 2147483647 w 76"/>
                  <a:gd name="T17" fmla="*/ 0 h 9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76" h="94">
                    <a:moveTo>
                      <a:pt x="76" y="0"/>
                    </a:moveTo>
                    <a:lnTo>
                      <a:pt x="76" y="14"/>
                    </a:lnTo>
                    <a:lnTo>
                      <a:pt x="46" y="14"/>
                    </a:lnTo>
                    <a:lnTo>
                      <a:pt x="46" y="94"/>
                    </a:lnTo>
                    <a:lnTo>
                      <a:pt x="32" y="94"/>
                    </a:lnTo>
                    <a:lnTo>
                      <a:pt x="32" y="14"/>
                    </a:lnTo>
                    <a:lnTo>
                      <a:pt x="0" y="14"/>
                    </a:lnTo>
                    <a:lnTo>
                      <a:pt x="0" y="0"/>
                    </a:lnTo>
                    <a:lnTo>
                      <a:pt x="7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218895" rtl="0" eaLnBrk="1" fontAlgn="base" latinLnBrk="0" hangingPunct="1">
                  <a:lnSpc>
                    <a:spcPct val="100000"/>
                  </a:lnSpc>
                  <a:spcBef>
                    <a:spcPct val="0"/>
                  </a:spcBef>
                  <a:spcAft>
                    <a:spcPct val="0"/>
                  </a:spcAft>
                  <a:buClrTx/>
                  <a:buSzTx/>
                  <a:buFontTx/>
                  <a:buNone/>
                  <a:tabLst/>
                  <a:defRPr/>
                </a:pPr>
                <a:endParaRPr kumimoji="0" lang="en-US" sz="3599" b="0" i="0" u="none" strike="noStrike" kern="1200" cap="none" spc="0" normalizeH="0" baseline="0" noProof="0" dirty="0">
                  <a:ln>
                    <a:noFill/>
                  </a:ln>
                  <a:solidFill>
                    <a:srgbClr val="000000"/>
                  </a:solidFill>
                  <a:effectLst/>
                  <a:uLnTx/>
                  <a:uFillTx/>
                  <a:latin typeface="Arial"/>
                  <a:ea typeface="ＭＳ Ｐゴシック" pitchFamily="34" charset="-128"/>
                  <a:cs typeface="+mn-cs"/>
                </a:endParaRPr>
              </a:p>
            </p:txBody>
          </p:sp>
          <p:sp>
            <p:nvSpPr>
              <p:cNvPr id="77" name="Freeform 63"/>
              <p:cNvSpPr>
                <a:spLocks noEditPoints="1"/>
              </p:cNvSpPr>
              <p:nvPr userDrawn="1"/>
            </p:nvSpPr>
            <p:spPr bwMode="auto">
              <a:xfrm>
                <a:off x="-8820150" y="1177925"/>
                <a:ext cx="111125" cy="149225"/>
              </a:xfrm>
              <a:custGeom>
                <a:avLst/>
                <a:gdLst>
                  <a:gd name="T0" fmla="*/ 2147483647 w 35"/>
                  <a:gd name="T1" fmla="*/ 2147483647 h 47"/>
                  <a:gd name="T2" fmla="*/ 2147483647 w 35"/>
                  <a:gd name="T3" fmla="*/ 2147483647 h 47"/>
                  <a:gd name="T4" fmla="*/ 2147483647 w 35"/>
                  <a:gd name="T5" fmla="*/ 2147483647 h 47"/>
                  <a:gd name="T6" fmla="*/ 2147483647 w 35"/>
                  <a:gd name="T7" fmla="*/ 2147483647 h 47"/>
                  <a:gd name="T8" fmla="*/ 2147483647 w 35"/>
                  <a:gd name="T9" fmla="*/ 2147483647 h 47"/>
                  <a:gd name="T10" fmla="*/ 0 w 35"/>
                  <a:gd name="T11" fmla="*/ 2147483647 h 47"/>
                  <a:gd name="T12" fmla="*/ 0 w 35"/>
                  <a:gd name="T13" fmla="*/ 0 h 47"/>
                  <a:gd name="T14" fmla="*/ 2147483647 w 35"/>
                  <a:gd name="T15" fmla="*/ 0 h 47"/>
                  <a:gd name="T16" fmla="*/ 2147483647 w 35"/>
                  <a:gd name="T17" fmla="*/ 2147483647 h 47"/>
                  <a:gd name="T18" fmla="*/ 2147483647 w 35"/>
                  <a:gd name="T19" fmla="*/ 2147483647 h 47"/>
                  <a:gd name="T20" fmla="*/ 2147483647 w 35"/>
                  <a:gd name="T21" fmla="*/ 2147483647 h 47"/>
                  <a:gd name="T22" fmla="*/ 2147483647 w 35"/>
                  <a:gd name="T23" fmla="*/ 2147483647 h 47"/>
                  <a:gd name="T24" fmla="*/ 2147483647 w 35"/>
                  <a:gd name="T25" fmla="*/ 2147483647 h 47"/>
                  <a:gd name="T26" fmla="*/ 2147483647 w 35"/>
                  <a:gd name="T27" fmla="*/ 2147483647 h 47"/>
                  <a:gd name="T28" fmla="*/ 2147483647 w 35"/>
                  <a:gd name="T29" fmla="*/ 2147483647 h 47"/>
                  <a:gd name="T30" fmla="*/ 2147483647 w 35"/>
                  <a:gd name="T31" fmla="*/ 2147483647 h 47"/>
                  <a:gd name="T32" fmla="*/ 2147483647 w 35"/>
                  <a:gd name="T33" fmla="*/ 2147483647 h 47"/>
                  <a:gd name="T34" fmla="*/ 2147483647 w 35"/>
                  <a:gd name="T35" fmla="*/ 2147483647 h 4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47">
                    <a:moveTo>
                      <a:pt x="26" y="47"/>
                    </a:moveTo>
                    <a:cubicBezTo>
                      <a:pt x="17" y="30"/>
                      <a:pt x="17" y="30"/>
                      <a:pt x="17" y="30"/>
                    </a:cubicBezTo>
                    <a:cubicBezTo>
                      <a:pt x="15" y="30"/>
                      <a:pt x="15" y="30"/>
                      <a:pt x="15" y="30"/>
                    </a:cubicBezTo>
                    <a:cubicBezTo>
                      <a:pt x="7" y="30"/>
                      <a:pt x="7" y="30"/>
                      <a:pt x="7" y="30"/>
                    </a:cubicBezTo>
                    <a:cubicBezTo>
                      <a:pt x="7" y="47"/>
                      <a:pt x="7" y="47"/>
                      <a:pt x="7" y="47"/>
                    </a:cubicBezTo>
                    <a:cubicBezTo>
                      <a:pt x="0" y="47"/>
                      <a:pt x="0" y="47"/>
                      <a:pt x="0" y="47"/>
                    </a:cubicBezTo>
                    <a:cubicBezTo>
                      <a:pt x="0" y="0"/>
                      <a:pt x="0" y="0"/>
                      <a:pt x="0" y="0"/>
                    </a:cubicBezTo>
                    <a:cubicBezTo>
                      <a:pt x="15" y="0"/>
                      <a:pt x="15" y="0"/>
                      <a:pt x="15" y="0"/>
                    </a:cubicBezTo>
                    <a:cubicBezTo>
                      <a:pt x="26" y="0"/>
                      <a:pt x="33" y="6"/>
                      <a:pt x="33" y="15"/>
                    </a:cubicBezTo>
                    <a:cubicBezTo>
                      <a:pt x="33" y="22"/>
                      <a:pt x="30" y="26"/>
                      <a:pt x="24" y="29"/>
                    </a:cubicBezTo>
                    <a:cubicBezTo>
                      <a:pt x="35" y="47"/>
                      <a:pt x="35" y="47"/>
                      <a:pt x="35" y="47"/>
                    </a:cubicBezTo>
                    <a:lnTo>
                      <a:pt x="26" y="47"/>
                    </a:lnTo>
                    <a:close/>
                    <a:moveTo>
                      <a:pt x="16" y="24"/>
                    </a:moveTo>
                    <a:cubicBezTo>
                      <a:pt x="22" y="24"/>
                      <a:pt x="25" y="20"/>
                      <a:pt x="25" y="15"/>
                    </a:cubicBezTo>
                    <a:cubicBezTo>
                      <a:pt x="25" y="10"/>
                      <a:pt x="22" y="7"/>
                      <a:pt x="16" y="7"/>
                    </a:cubicBezTo>
                    <a:cubicBezTo>
                      <a:pt x="7" y="7"/>
                      <a:pt x="7" y="7"/>
                      <a:pt x="7" y="7"/>
                    </a:cubicBezTo>
                    <a:cubicBezTo>
                      <a:pt x="7" y="24"/>
                      <a:pt x="7" y="24"/>
                      <a:pt x="7" y="24"/>
                    </a:cubicBezTo>
                    <a:lnTo>
                      <a:pt x="16" y="2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218895" rtl="0" eaLnBrk="1" fontAlgn="base" latinLnBrk="0" hangingPunct="1">
                  <a:lnSpc>
                    <a:spcPct val="100000"/>
                  </a:lnSpc>
                  <a:spcBef>
                    <a:spcPct val="0"/>
                  </a:spcBef>
                  <a:spcAft>
                    <a:spcPct val="0"/>
                  </a:spcAft>
                  <a:buClrTx/>
                  <a:buSzTx/>
                  <a:buFontTx/>
                  <a:buNone/>
                  <a:tabLst/>
                  <a:defRPr/>
                </a:pPr>
                <a:endParaRPr kumimoji="0" lang="en-US" sz="3599" b="0" i="0" u="none" strike="noStrike" kern="1200" cap="none" spc="0" normalizeH="0" baseline="0" noProof="0" dirty="0">
                  <a:ln>
                    <a:noFill/>
                  </a:ln>
                  <a:solidFill>
                    <a:srgbClr val="000000"/>
                  </a:solidFill>
                  <a:effectLst/>
                  <a:uLnTx/>
                  <a:uFillTx/>
                  <a:latin typeface="Arial"/>
                  <a:ea typeface="ＭＳ Ｐゴシック" pitchFamily="34" charset="-128"/>
                  <a:cs typeface="+mn-cs"/>
                </a:endParaRPr>
              </a:p>
            </p:txBody>
          </p:sp>
          <p:sp>
            <p:nvSpPr>
              <p:cNvPr id="78" name="Freeform 64"/>
              <p:cNvSpPr>
                <a:spLocks noEditPoints="1"/>
              </p:cNvSpPr>
              <p:nvPr userDrawn="1"/>
            </p:nvSpPr>
            <p:spPr bwMode="auto">
              <a:xfrm>
                <a:off x="-8689975" y="1177925"/>
                <a:ext cx="146050" cy="149225"/>
              </a:xfrm>
              <a:custGeom>
                <a:avLst/>
                <a:gdLst>
                  <a:gd name="T0" fmla="*/ 2147483647 w 46"/>
                  <a:gd name="T1" fmla="*/ 2147483647 h 47"/>
                  <a:gd name="T2" fmla="*/ 2147483647 w 46"/>
                  <a:gd name="T3" fmla="*/ 2147483647 h 47"/>
                  <a:gd name="T4" fmla="*/ 2147483647 w 46"/>
                  <a:gd name="T5" fmla="*/ 2147483647 h 47"/>
                  <a:gd name="T6" fmla="*/ 0 w 46"/>
                  <a:gd name="T7" fmla="*/ 2147483647 h 47"/>
                  <a:gd name="T8" fmla="*/ 2147483647 w 46"/>
                  <a:gd name="T9" fmla="*/ 0 h 47"/>
                  <a:gd name="T10" fmla="*/ 2147483647 w 46"/>
                  <a:gd name="T11" fmla="*/ 0 h 47"/>
                  <a:gd name="T12" fmla="*/ 2147483647 w 46"/>
                  <a:gd name="T13" fmla="*/ 2147483647 h 47"/>
                  <a:gd name="T14" fmla="*/ 2147483647 w 46"/>
                  <a:gd name="T15" fmla="*/ 2147483647 h 47"/>
                  <a:gd name="T16" fmla="*/ 2147483647 w 46"/>
                  <a:gd name="T17" fmla="*/ 2147483647 h 47"/>
                  <a:gd name="T18" fmla="*/ 2147483647 w 46"/>
                  <a:gd name="T19" fmla="*/ 2147483647 h 47"/>
                  <a:gd name="T20" fmla="*/ 2147483647 w 46"/>
                  <a:gd name="T21" fmla="*/ 2147483647 h 47"/>
                  <a:gd name="T22" fmla="*/ 2147483647 w 46"/>
                  <a:gd name="T23" fmla="*/ 2147483647 h 47"/>
                  <a:gd name="T24" fmla="*/ 2147483647 w 46"/>
                  <a:gd name="T25" fmla="*/ 2147483647 h 47"/>
                  <a:gd name="T26" fmla="*/ 2147483647 w 46"/>
                  <a:gd name="T27" fmla="*/ 2147483647 h 47"/>
                  <a:gd name="T28" fmla="*/ 2147483647 w 46"/>
                  <a:gd name="T29" fmla="*/ 2147483647 h 47"/>
                  <a:gd name="T30" fmla="*/ 2147483647 w 46"/>
                  <a:gd name="T31" fmla="*/ 2147483647 h 4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46" h="47">
                    <a:moveTo>
                      <a:pt x="34" y="36"/>
                    </a:moveTo>
                    <a:cubicBezTo>
                      <a:pt x="12" y="36"/>
                      <a:pt x="12" y="36"/>
                      <a:pt x="12" y="36"/>
                    </a:cubicBezTo>
                    <a:cubicBezTo>
                      <a:pt x="8" y="47"/>
                      <a:pt x="8" y="47"/>
                      <a:pt x="8" y="47"/>
                    </a:cubicBezTo>
                    <a:cubicBezTo>
                      <a:pt x="0" y="47"/>
                      <a:pt x="0" y="47"/>
                      <a:pt x="0" y="47"/>
                    </a:cubicBezTo>
                    <a:cubicBezTo>
                      <a:pt x="20" y="0"/>
                      <a:pt x="20" y="0"/>
                      <a:pt x="20" y="0"/>
                    </a:cubicBezTo>
                    <a:cubicBezTo>
                      <a:pt x="26" y="0"/>
                      <a:pt x="26" y="0"/>
                      <a:pt x="26" y="0"/>
                    </a:cubicBezTo>
                    <a:cubicBezTo>
                      <a:pt x="46" y="47"/>
                      <a:pt x="46" y="47"/>
                      <a:pt x="46" y="47"/>
                    </a:cubicBezTo>
                    <a:cubicBezTo>
                      <a:pt x="38" y="47"/>
                      <a:pt x="38" y="47"/>
                      <a:pt x="38" y="47"/>
                    </a:cubicBezTo>
                    <a:lnTo>
                      <a:pt x="34" y="36"/>
                    </a:lnTo>
                    <a:close/>
                    <a:moveTo>
                      <a:pt x="31" y="30"/>
                    </a:moveTo>
                    <a:cubicBezTo>
                      <a:pt x="25" y="15"/>
                      <a:pt x="25" y="15"/>
                      <a:pt x="25" y="15"/>
                    </a:cubicBezTo>
                    <a:cubicBezTo>
                      <a:pt x="24" y="13"/>
                      <a:pt x="23" y="9"/>
                      <a:pt x="23" y="9"/>
                    </a:cubicBezTo>
                    <a:cubicBezTo>
                      <a:pt x="23" y="9"/>
                      <a:pt x="23" y="9"/>
                      <a:pt x="23" y="9"/>
                    </a:cubicBezTo>
                    <a:cubicBezTo>
                      <a:pt x="23" y="9"/>
                      <a:pt x="22" y="13"/>
                      <a:pt x="21" y="15"/>
                    </a:cubicBezTo>
                    <a:cubicBezTo>
                      <a:pt x="15" y="30"/>
                      <a:pt x="15" y="30"/>
                      <a:pt x="15" y="30"/>
                    </a:cubicBezTo>
                    <a:lnTo>
                      <a:pt x="31" y="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218895" rtl="0" eaLnBrk="1" fontAlgn="base" latinLnBrk="0" hangingPunct="1">
                  <a:lnSpc>
                    <a:spcPct val="100000"/>
                  </a:lnSpc>
                  <a:spcBef>
                    <a:spcPct val="0"/>
                  </a:spcBef>
                  <a:spcAft>
                    <a:spcPct val="0"/>
                  </a:spcAft>
                  <a:buClrTx/>
                  <a:buSzTx/>
                  <a:buFontTx/>
                  <a:buNone/>
                  <a:tabLst/>
                  <a:defRPr/>
                </a:pPr>
                <a:endParaRPr kumimoji="0" lang="en-US" sz="3599" b="0" i="0" u="none" strike="noStrike" kern="1200" cap="none" spc="0" normalizeH="0" baseline="0" noProof="0" dirty="0">
                  <a:ln>
                    <a:noFill/>
                  </a:ln>
                  <a:solidFill>
                    <a:srgbClr val="000000"/>
                  </a:solidFill>
                  <a:effectLst/>
                  <a:uLnTx/>
                  <a:uFillTx/>
                  <a:latin typeface="Arial"/>
                  <a:ea typeface="ＭＳ Ｐゴシック" pitchFamily="34" charset="-128"/>
                  <a:cs typeface="+mn-cs"/>
                </a:endParaRPr>
              </a:p>
            </p:txBody>
          </p:sp>
          <p:sp>
            <p:nvSpPr>
              <p:cNvPr id="79" name="Freeform 65"/>
              <p:cNvSpPr>
                <a:spLocks/>
              </p:cNvSpPr>
              <p:nvPr userDrawn="1"/>
            </p:nvSpPr>
            <p:spPr bwMode="auto">
              <a:xfrm>
                <a:off x="-8531225" y="1174750"/>
                <a:ext cx="146050" cy="155575"/>
              </a:xfrm>
              <a:custGeom>
                <a:avLst/>
                <a:gdLst>
                  <a:gd name="T0" fmla="*/ 2147483647 w 46"/>
                  <a:gd name="T1" fmla="*/ 2147483647 h 49"/>
                  <a:gd name="T2" fmla="*/ 2147483647 w 46"/>
                  <a:gd name="T3" fmla="*/ 2147483647 h 49"/>
                  <a:gd name="T4" fmla="*/ 2147483647 w 46"/>
                  <a:gd name="T5" fmla="*/ 2147483647 h 49"/>
                  <a:gd name="T6" fmla="*/ 2147483647 w 46"/>
                  <a:gd name="T7" fmla="*/ 2147483647 h 49"/>
                  <a:gd name="T8" fmla="*/ 2147483647 w 46"/>
                  <a:gd name="T9" fmla="*/ 2147483647 h 49"/>
                  <a:gd name="T10" fmla="*/ 2147483647 w 46"/>
                  <a:gd name="T11" fmla="*/ 2147483647 h 49"/>
                  <a:gd name="T12" fmla="*/ 2147483647 w 46"/>
                  <a:gd name="T13" fmla="*/ 2147483647 h 49"/>
                  <a:gd name="T14" fmla="*/ 0 w 46"/>
                  <a:gd name="T15" fmla="*/ 2147483647 h 49"/>
                  <a:gd name="T16" fmla="*/ 2147483647 w 46"/>
                  <a:gd name="T17" fmla="*/ 0 h 49"/>
                  <a:gd name="T18" fmla="*/ 2147483647 w 46"/>
                  <a:gd name="T19" fmla="*/ 2147483647 h 49"/>
                  <a:gd name="T20" fmla="*/ 2147483647 w 46"/>
                  <a:gd name="T21" fmla="*/ 2147483647 h 4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46" h="49">
                    <a:moveTo>
                      <a:pt x="37" y="14"/>
                    </a:moveTo>
                    <a:cubicBezTo>
                      <a:pt x="35" y="10"/>
                      <a:pt x="29" y="7"/>
                      <a:pt x="24" y="7"/>
                    </a:cubicBezTo>
                    <a:cubicBezTo>
                      <a:pt x="14" y="7"/>
                      <a:pt x="7" y="14"/>
                      <a:pt x="7" y="24"/>
                    </a:cubicBezTo>
                    <a:cubicBezTo>
                      <a:pt x="7" y="35"/>
                      <a:pt x="14" y="41"/>
                      <a:pt x="24" y="41"/>
                    </a:cubicBezTo>
                    <a:cubicBezTo>
                      <a:pt x="30" y="41"/>
                      <a:pt x="36" y="38"/>
                      <a:pt x="38" y="33"/>
                    </a:cubicBezTo>
                    <a:cubicBezTo>
                      <a:pt x="46" y="35"/>
                      <a:pt x="46" y="35"/>
                      <a:pt x="46" y="35"/>
                    </a:cubicBezTo>
                    <a:cubicBezTo>
                      <a:pt x="42" y="43"/>
                      <a:pt x="33" y="49"/>
                      <a:pt x="24" y="49"/>
                    </a:cubicBezTo>
                    <a:cubicBezTo>
                      <a:pt x="10" y="49"/>
                      <a:pt x="0" y="39"/>
                      <a:pt x="0" y="24"/>
                    </a:cubicBezTo>
                    <a:cubicBezTo>
                      <a:pt x="0" y="10"/>
                      <a:pt x="10" y="0"/>
                      <a:pt x="24" y="0"/>
                    </a:cubicBezTo>
                    <a:cubicBezTo>
                      <a:pt x="33" y="0"/>
                      <a:pt x="41" y="5"/>
                      <a:pt x="45" y="12"/>
                    </a:cubicBezTo>
                    <a:lnTo>
                      <a:pt x="37"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218895" rtl="0" eaLnBrk="1" fontAlgn="base" latinLnBrk="0" hangingPunct="1">
                  <a:lnSpc>
                    <a:spcPct val="100000"/>
                  </a:lnSpc>
                  <a:spcBef>
                    <a:spcPct val="0"/>
                  </a:spcBef>
                  <a:spcAft>
                    <a:spcPct val="0"/>
                  </a:spcAft>
                  <a:buClrTx/>
                  <a:buSzTx/>
                  <a:buFontTx/>
                  <a:buNone/>
                  <a:tabLst/>
                  <a:defRPr/>
                </a:pPr>
                <a:endParaRPr kumimoji="0" lang="en-US" sz="3599" b="0" i="0" u="none" strike="noStrike" kern="1200" cap="none" spc="0" normalizeH="0" baseline="0" noProof="0" dirty="0">
                  <a:ln>
                    <a:noFill/>
                  </a:ln>
                  <a:solidFill>
                    <a:srgbClr val="000000"/>
                  </a:solidFill>
                  <a:effectLst/>
                  <a:uLnTx/>
                  <a:uFillTx/>
                  <a:latin typeface="Arial"/>
                  <a:ea typeface="ＭＳ Ｐゴシック" pitchFamily="34" charset="-128"/>
                  <a:cs typeface="+mn-cs"/>
                </a:endParaRPr>
              </a:p>
            </p:txBody>
          </p:sp>
          <p:sp>
            <p:nvSpPr>
              <p:cNvPr id="80" name="Freeform 66"/>
              <p:cNvSpPr>
                <a:spLocks/>
              </p:cNvSpPr>
              <p:nvPr userDrawn="1"/>
            </p:nvSpPr>
            <p:spPr bwMode="auto">
              <a:xfrm>
                <a:off x="-8369300" y="1177925"/>
                <a:ext cx="120650" cy="149225"/>
              </a:xfrm>
              <a:custGeom>
                <a:avLst/>
                <a:gdLst>
                  <a:gd name="T0" fmla="*/ 2147483647 w 76"/>
                  <a:gd name="T1" fmla="*/ 0 h 94"/>
                  <a:gd name="T2" fmla="*/ 2147483647 w 76"/>
                  <a:gd name="T3" fmla="*/ 2147483647 h 94"/>
                  <a:gd name="T4" fmla="*/ 2147483647 w 76"/>
                  <a:gd name="T5" fmla="*/ 2147483647 h 94"/>
                  <a:gd name="T6" fmla="*/ 2147483647 w 76"/>
                  <a:gd name="T7" fmla="*/ 2147483647 h 94"/>
                  <a:gd name="T8" fmla="*/ 2147483647 w 76"/>
                  <a:gd name="T9" fmla="*/ 2147483647 h 94"/>
                  <a:gd name="T10" fmla="*/ 2147483647 w 76"/>
                  <a:gd name="T11" fmla="*/ 2147483647 h 94"/>
                  <a:gd name="T12" fmla="*/ 0 w 76"/>
                  <a:gd name="T13" fmla="*/ 2147483647 h 94"/>
                  <a:gd name="T14" fmla="*/ 0 w 76"/>
                  <a:gd name="T15" fmla="*/ 0 h 94"/>
                  <a:gd name="T16" fmla="*/ 2147483647 w 76"/>
                  <a:gd name="T17" fmla="*/ 0 h 9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76" h="94">
                    <a:moveTo>
                      <a:pt x="76" y="0"/>
                    </a:moveTo>
                    <a:lnTo>
                      <a:pt x="76" y="14"/>
                    </a:lnTo>
                    <a:lnTo>
                      <a:pt x="46" y="14"/>
                    </a:lnTo>
                    <a:lnTo>
                      <a:pt x="46" y="94"/>
                    </a:lnTo>
                    <a:lnTo>
                      <a:pt x="30" y="94"/>
                    </a:lnTo>
                    <a:lnTo>
                      <a:pt x="30" y="14"/>
                    </a:lnTo>
                    <a:lnTo>
                      <a:pt x="0" y="14"/>
                    </a:lnTo>
                    <a:lnTo>
                      <a:pt x="0" y="0"/>
                    </a:lnTo>
                    <a:lnTo>
                      <a:pt x="7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218895" rtl="0" eaLnBrk="1" fontAlgn="base" latinLnBrk="0" hangingPunct="1">
                  <a:lnSpc>
                    <a:spcPct val="100000"/>
                  </a:lnSpc>
                  <a:spcBef>
                    <a:spcPct val="0"/>
                  </a:spcBef>
                  <a:spcAft>
                    <a:spcPct val="0"/>
                  </a:spcAft>
                  <a:buClrTx/>
                  <a:buSzTx/>
                  <a:buFontTx/>
                  <a:buNone/>
                  <a:tabLst/>
                  <a:defRPr/>
                </a:pPr>
                <a:endParaRPr kumimoji="0" lang="en-US" sz="3599" b="0" i="0" u="none" strike="noStrike" kern="1200" cap="none" spc="0" normalizeH="0" baseline="0" noProof="0" dirty="0">
                  <a:ln>
                    <a:noFill/>
                  </a:ln>
                  <a:solidFill>
                    <a:srgbClr val="000000"/>
                  </a:solidFill>
                  <a:effectLst/>
                  <a:uLnTx/>
                  <a:uFillTx/>
                  <a:latin typeface="Arial"/>
                  <a:ea typeface="ＭＳ Ｐゴシック" pitchFamily="34" charset="-128"/>
                  <a:cs typeface="+mn-cs"/>
                </a:endParaRPr>
              </a:p>
            </p:txBody>
          </p:sp>
          <p:sp>
            <p:nvSpPr>
              <p:cNvPr id="81" name="Freeform 67"/>
              <p:cNvSpPr>
                <a:spLocks/>
              </p:cNvSpPr>
              <p:nvPr userDrawn="1"/>
            </p:nvSpPr>
            <p:spPr bwMode="auto">
              <a:xfrm>
                <a:off x="-9620250" y="528637"/>
                <a:ext cx="60325" cy="88900"/>
              </a:xfrm>
              <a:custGeom>
                <a:avLst/>
                <a:gdLst>
                  <a:gd name="T0" fmla="*/ 2147483647 w 19"/>
                  <a:gd name="T1" fmla="*/ 2147483647 h 28"/>
                  <a:gd name="T2" fmla="*/ 2147483647 w 19"/>
                  <a:gd name="T3" fmla="*/ 2147483647 h 28"/>
                  <a:gd name="T4" fmla="*/ 2147483647 w 19"/>
                  <a:gd name="T5" fmla="*/ 2147483647 h 28"/>
                  <a:gd name="T6" fmla="*/ 2147483647 w 19"/>
                  <a:gd name="T7" fmla="*/ 2147483647 h 28"/>
                  <a:gd name="T8" fmla="*/ 2147483647 w 19"/>
                  <a:gd name="T9" fmla="*/ 2147483647 h 28"/>
                  <a:gd name="T10" fmla="*/ 2147483647 w 19"/>
                  <a:gd name="T11" fmla="*/ 2147483647 h 2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9" h="28">
                    <a:moveTo>
                      <a:pt x="17" y="13"/>
                    </a:moveTo>
                    <a:cubicBezTo>
                      <a:pt x="17" y="13"/>
                      <a:pt x="12" y="0"/>
                      <a:pt x="5" y="9"/>
                    </a:cubicBezTo>
                    <a:cubicBezTo>
                      <a:pt x="5" y="9"/>
                      <a:pt x="0" y="13"/>
                      <a:pt x="8" y="25"/>
                    </a:cubicBezTo>
                    <a:cubicBezTo>
                      <a:pt x="8" y="25"/>
                      <a:pt x="10" y="28"/>
                      <a:pt x="13" y="26"/>
                    </a:cubicBezTo>
                    <a:cubicBezTo>
                      <a:pt x="13" y="26"/>
                      <a:pt x="16" y="26"/>
                      <a:pt x="14" y="21"/>
                    </a:cubicBezTo>
                    <a:cubicBezTo>
                      <a:pt x="14" y="21"/>
                      <a:pt x="19" y="21"/>
                      <a:pt x="17" y="1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218895" rtl="0" eaLnBrk="1" fontAlgn="base" latinLnBrk="0" hangingPunct="1">
                  <a:lnSpc>
                    <a:spcPct val="100000"/>
                  </a:lnSpc>
                  <a:spcBef>
                    <a:spcPct val="0"/>
                  </a:spcBef>
                  <a:spcAft>
                    <a:spcPct val="0"/>
                  </a:spcAft>
                  <a:buClrTx/>
                  <a:buSzTx/>
                  <a:buFontTx/>
                  <a:buNone/>
                  <a:tabLst/>
                  <a:defRPr/>
                </a:pPr>
                <a:endParaRPr kumimoji="0" lang="en-US" sz="3599" b="0" i="0" u="none" strike="noStrike" kern="1200" cap="none" spc="0" normalizeH="0" baseline="0" noProof="0" dirty="0">
                  <a:ln>
                    <a:noFill/>
                  </a:ln>
                  <a:solidFill>
                    <a:srgbClr val="000000"/>
                  </a:solidFill>
                  <a:effectLst/>
                  <a:uLnTx/>
                  <a:uFillTx/>
                  <a:latin typeface="Arial"/>
                  <a:ea typeface="ＭＳ Ｐゴシック" pitchFamily="34" charset="-128"/>
                  <a:cs typeface="+mn-cs"/>
                </a:endParaRPr>
              </a:p>
            </p:txBody>
          </p:sp>
          <p:sp>
            <p:nvSpPr>
              <p:cNvPr id="82" name="Freeform 68"/>
              <p:cNvSpPr>
                <a:spLocks/>
              </p:cNvSpPr>
              <p:nvPr userDrawn="1"/>
            </p:nvSpPr>
            <p:spPr bwMode="auto">
              <a:xfrm>
                <a:off x="-7702550" y="512762"/>
                <a:ext cx="60325" cy="85725"/>
              </a:xfrm>
              <a:custGeom>
                <a:avLst/>
                <a:gdLst>
                  <a:gd name="T0" fmla="*/ 2147483647 w 19"/>
                  <a:gd name="T1" fmla="*/ 2147483647 h 27"/>
                  <a:gd name="T2" fmla="*/ 2147483647 w 19"/>
                  <a:gd name="T3" fmla="*/ 2147483647 h 27"/>
                  <a:gd name="T4" fmla="*/ 2147483647 w 19"/>
                  <a:gd name="T5" fmla="*/ 2147483647 h 27"/>
                  <a:gd name="T6" fmla="*/ 2147483647 w 19"/>
                  <a:gd name="T7" fmla="*/ 2147483647 h 27"/>
                  <a:gd name="T8" fmla="*/ 2147483647 w 19"/>
                  <a:gd name="T9" fmla="*/ 2147483647 h 27"/>
                  <a:gd name="T10" fmla="*/ 2147483647 w 19"/>
                  <a:gd name="T11" fmla="*/ 2147483647 h 2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9" h="27">
                    <a:moveTo>
                      <a:pt x="16" y="12"/>
                    </a:moveTo>
                    <a:cubicBezTo>
                      <a:pt x="16" y="12"/>
                      <a:pt x="12" y="0"/>
                      <a:pt x="4" y="8"/>
                    </a:cubicBezTo>
                    <a:cubicBezTo>
                      <a:pt x="4" y="8"/>
                      <a:pt x="0" y="12"/>
                      <a:pt x="8" y="24"/>
                    </a:cubicBezTo>
                    <a:cubicBezTo>
                      <a:pt x="8" y="24"/>
                      <a:pt x="10" y="27"/>
                      <a:pt x="12" y="26"/>
                    </a:cubicBezTo>
                    <a:cubicBezTo>
                      <a:pt x="12" y="26"/>
                      <a:pt x="16" y="25"/>
                      <a:pt x="14" y="21"/>
                    </a:cubicBezTo>
                    <a:cubicBezTo>
                      <a:pt x="14" y="21"/>
                      <a:pt x="19" y="20"/>
                      <a:pt x="16"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218895" rtl="0" eaLnBrk="1" fontAlgn="base" latinLnBrk="0" hangingPunct="1">
                  <a:lnSpc>
                    <a:spcPct val="100000"/>
                  </a:lnSpc>
                  <a:spcBef>
                    <a:spcPct val="0"/>
                  </a:spcBef>
                  <a:spcAft>
                    <a:spcPct val="0"/>
                  </a:spcAft>
                  <a:buClrTx/>
                  <a:buSzTx/>
                  <a:buFontTx/>
                  <a:buNone/>
                  <a:tabLst/>
                  <a:defRPr/>
                </a:pPr>
                <a:endParaRPr kumimoji="0" lang="en-US" sz="3599" b="0" i="0" u="none" strike="noStrike" kern="1200" cap="none" spc="0" normalizeH="0" baseline="0" noProof="0" dirty="0">
                  <a:ln>
                    <a:noFill/>
                  </a:ln>
                  <a:solidFill>
                    <a:srgbClr val="000000"/>
                  </a:solidFill>
                  <a:effectLst/>
                  <a:uLnTx/>
                  <a:uFillTx/>
                  <a:latin typeface="Arial"/>
                  <a:ea typeface="ＭＳ Ｐゴシック" pitchFamily="34" charset="-128"/>
                  <a:cs typeface="+mn-cs"/>
                </a:endParaRPr>
              </a:p>
            </p:txBody>
          </p:sp>
          <p:sp>
            <p:nvSpPr>
              <p:cNvPr id="83" name="Freeform 69"/>
              <p:cNvSpPr>
                <a:spLocks noEditPoints="1"/>
              </p:cNvSpPr>
              <p:nvPr userDrawn="1"/>
            </p:nvSpPr>
            <p:spPr bwMode="auto">
              <a:xfrm>
                <a:off x="-11947525" y="496887"/>
                <a:ext cx="1362075" cy="650875"/>
              </a:xfrm>
              <a:custGeom>
                <a:avLst/>
                <a:gdLst>
                  <a:gd name="T0" fmla="*/ 2147483647 w 429"/>
                  <a:gd name="T1" fmla="*/ 2147483647 h 205"/>
                  <a:gd name="T2" fmla="*/ 2147483647 w 429"/>
                  <a:gd name="T3" fmla="*/ 2147483647 h 205"/>
                  <a:gd name="T4" fmla="*/ 2147483647 w 429"/>
                  <a:gd name="T5" fmla="*/ 2147483647 h 205"/>
                  <a:gd name="T6" fmla="*/ 2147483647 w 429"/>
                  <a:gd name="T7" fmla="*/ 2147483647 h 205"/>
                  <a:gd name="T8" fmla="*/ 2147483647 w 429"/>
                  <a:gd name="T9" fmla="*/ 2147483647 h 205"/>
                  <a:gd name="T10" fmla="*/ 2147483647 w 429"/>
                  <a:gd name="T11" fmla="*/ 2147483647 h 205"/>
                  <a:gd name="T12" fmla="*/ 2147483647 w 429"/>
                  <a:gd name="T13" fmla="*/ 2147483647 h 205"/>
                  <a:gd name="T14" fmla="*/ 2147483647 w 429"/>
                  <a:gd name="T15" fmla="*/ 2147483647 h 205"/>
                  <a:gd name="T16" fmla="*/ 2147483647 w 429"/>
                  <a:gd name="T17" fmla="*/ 2147483647 h 205"/>
                  <a:gd name="T18" fmla="*/ 2147483647 w 429"/>
                  <a:gd name="T19" fmla="*/ 2147483647 h 205"/>
                  <a:gd name="T20" fmla="*/ 2147483647 w 429"/>
                  <a:gd name="T21" fmla="*/ 2147483647 h 205"/>
                  <a:gd name="T22" fmla="*/ 2147483647 w 429"/>
                  <a:gd name="T23" fmla="*/ 2147483647 h 205"/>
                  <a:gd name="T24" fmla="*/ 2147483647 w 429"/>
                  <a:gd name="T25" fmla="*/ 2147483647 h 205"/>
                  <a:gd name="T26" fmla="*/ 2147483647 w 429"/>
                  <a:gd name="T27" fmla="*/ 2147483647 h 205"/>
                  <a:gd name="T28" fmla="*/ 2147483647 w 429"/>
                  <a:gd name="T29" fmla="*/ 2147483647 h 205"/>
                  <a:gd name="T30" fmla="*/ 2147483647 w 429"/>
                  <a:gd name="T31" fmla="*/ 2147483647 h 205"/>
                  <a:gd name="T32" fmla="*/ 2147483647 w 429"/>
                  <a:gd name="T33" fmla="*/ 2147483647 h 205"/>
                  <a:gd name="T34" fmla="*/ 2147483647 w 429"/>
                  <a:gd name="T35" fmla="*/ 2147483647 h 205"/>
                  <a:gd name="T36" fmla="*/ 2147483647 w 429"/>
                  <a:gd name="T37" fmla="*/ 2147483647 h 205"/>
                  <a:gd name="T38" fmla="*/ 2147483647 w 429"/>
                  <a:gd name="T39" fmla="*/ 2147483647 h 205"/>
                  <a:gd name="T40" fmla="*/ 2147483647 w 429"/>
                  <a:gd name="T41" fmla="*/ 2147483647 h 205"/>
                  <a:gd name="T42" fmla="*/ 2147483647 w 429"/>
                  <a:gd name="T43" fmla="*/ 2147483647 h 205"/>
                  <a:gd name="T44" fmla="*/ 2147483647 w 429"/>
                  <a:gd name="T45" fmla="*/ 2147483647 h 205"/>
                  <a:gd name="T46" fmla="*/ 2147483647 w 429"/>
                  <a:gd name="T47" fmla="*/ 2147483647 h 205"/>
                  <a:gd name="T48" fmla="*/ 2147483647 w 429"/>
                  <a:gd name="T49" fmla="*/ 2147483647 h 205"/>
                  <a:gd name="T50" fmla="*/ 2147483647 w 429"/>
                  <a:gd name="T51" fmla="*/ 2147483647 h 205"/>
                  <a:gd name="T52" fmla="*/ 2147483647 w 429"/>
                  <a:gd name="T53" fmla="*/ 2147483647 h 205"/>
                  <a:gd name="T54" fmla="*/ 2147483647 w 429"/>
                  <a:gd name="T55" fmla="*/ 2147483647 h 205"/>
                  <a:gd name="T56" fmla="*/ 2147483647 w 429"/>
                  <a:gd name="T57" fmla="*/ 2147483647 h 205"/>
                  <a:gd name="T58" fmla="*/ 2147483647 w 429"/>
                  <a:gd name="T59" fmla="*/ 2147483647 h 205"/>
                  <a:gd name="T60" fmla="*/ 2147483647 w 429"/>
                  <a:gd name="T61" fmla="*/ 2147483647 h 205"/>
                  <a:gd name="T62" fmla="*/ 2147483647 w 429"/>
                  <a:gd name="T63" fmla="*/ 2147483647 h 205"/>
                  <a:gd name="T64" fmla="*/ 2147483647 w 429"/>
                  <a:gd name="T65" fmla="*/ 2147483647 h 205"/>
                  <a:gd name="T66" fmla="*/ 2147483647 w 429"/>
                  <a:gd name="T67" fmla="*/ 2147483647 h 205"/>
                  <a:gd name="T68" fmla="*/ 2147483647 w 429"/>
                  <a:gd name="T69" fmla="*/ 2147483647 h 205"/>
                  <a:gd name="T70" fmla="*/ 2147483647 w 429"/>
                  <a:gd name="T71" fmla="*/ 2147483647 h 205"/>
                  <a:gd name="T72" fmla="*/ 2147483647 w 429"/>
                  <a:gd name="T73" fmla="*/ 2147483647 h 205"/>
                  <a:gd name="T74" fmla="*/ 2147483647 w 429"/>
                  <a:gd name="T75" fmla="*/ 2147483647 h 205"/>
                  <a:gd name="T76" fmla="*/ 2147483647 w 429"/>
                  <a:gd name="T77" fmla="*/ 2147483647 h 205"/>
                  <a:gd name="T78" fmla="*/ 2147483647 w 429"/>
                  <a:gd name="T79" fmla="*/ 2147483647 h 205"/>
                  <a:gd name="T80" fmla="*/ 2147483647 w 429"/>
                  <a:gd name="T81" fmla="*/ 2147483647 h 205"/>
                  <a:gd name="T82" fmla="*/ 2147483647 w 429"/>
                  <a:gd name="T83" fmla="*/ 2147483647 h 205"/>
                  <a:gd name="T84" fmla="*/ 2147483647 w 429"/>
                  <a:gd name="T85" fmla="*/ 2147483647 h 205"/>
                  <a:gd name="T86" fmla="*/ 2147483647 w 429"/>
                  <a:gd name="T87" fmla="*/ 2147483647 h 205"/>
                  <a:gd name="T88" fmla="*/ 2147483647 w 429"/>
                  <a:gd name="T89" fmla="*/ 2147483647 h 205"/>
                  <a:gd name="T90" fmla="*/ 2147483647 w 429"/>
                  <a:gd name="T91" fmla="*/ 2147483647 h 205"/>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429" h="205">
                    <a:moveTo>
                      <a:pt x="406" y="144"/>
                    </a:moveTo>
                    <a:cubicBezTo>
                      <a:pt x="379" y="136"/>
                      <a:pt x="375" y="112"/>
                      <a:pt x="377" y="95"/>
                    </a:cubicBezTo>
                    <a:cubicBezTo>
                      <a:pt x="424" y="52"/>
                      <a:pt x="429" y="20"/>
                      <a:pt x="429" y="20"/>
                    </a:cubicBezTo>
                    <a:cubicBezTo>
                      <a:pt x="426" y="0"/>
                      <a:pt x="397" y="31"/>
                      <a:pt x="397" y="31"/>
                    </a:cubicBezTo>
                    <a:cubicBezTo>
                      <a:pt x="377" y="56"/>
                      <a:pt x="370" y="77"/>
                      <a:pt x="368" y="93"/>
                    </a:cubicBezTo>
                    <a:cubicBezTo>
                      <a:pt x="318" y="141"/>
                      <a:pt x="275" y="150"/>
                      <a:pt x="275" y="150"/>
                    </a:cubicBezTo>
                    <a:cubicBezTo>
                      <a:pt x="253" y="157"/>
                      <a:pt x="237" y="147"/>
                      <a:pt x="235" y="134"/>
                    </a:cubicBezTo>
                    <a:cubicBezTo>
                      <a:pt x="247" y="128"/>
                      <a:pt x="253" y="122"/>
                      <a:pt x="253" y="122"/>
                    </a:cubicBezTo>
                    <a:cubicBezTo>
                      <a:pt x="267" y="112"/>
                      <a:pt x="259" y="105"/>
                      <a:pt x="259" y="105"/>
                    </a:cubicBezTo>
                    <a:cubicBezTo>
                      <a:pt x="240" y="87"/>
                      <a:pt x="228" y="123"/>
                      <a:pt x="228" y="123"/>
                    </a:cubicBezTo>
                    <a:cubicBezTo>
                      <a:pt x="228" y="126"/>
                      <a:pt x="228" y="128"/>
                      <a:pt x="228" y="130"/>
                    </a:cubicBezTo>
                    <a:cubicBezTo>
                      <a:pt x="204" y="142"/>
                      <a:pt x="183" y="143"/>
                      <a:pt x="183" y="143"/>
                    </a:cubicBezTo>
                    <a:cubicBezTo>
                      <a:pt x="113" y="141"/>
                      <a:pt x="79" y="102"/>
                      <a:pt x="79" y="102"/>
                    </a:cubicBezTo>
                    <a:cubicBezTo>
                      <a:pt x="117" y="82"/>
                      <a:pt x="132" y="47"/>
                      <a:pt x="132" y="47"/>
                    </a:cubicBezTo>
                    <a:cubicBezTo>
                      <a:pt x="138" y="28"/>
                      <a:pt x="121" y="29"/>
                      <a:pt x="121" y="29"/>
                    </a:cubicBezTo>
                    <a:cubicBezTo>
                      <a:pt x="59" y="36"/>
                      <a:pt x="17" y="143"/>
                      <a:pt x="17" y="143"/>
                    </a:cubicBezTo>
                    <a:cubicBezTo>
                      <a:pt x="0" y="191"/>
                      <a:pt x="23" y="198"/>
                      <a:pt x="23" y="198"/>
                    </a:cubicBezTo>
                    <a:cubicBezTo>
                      <a:pt x="42" y="205"/>
                      <a:pt x="64" y="117"/>
                      <a:pt x="64" y="117"/>
                    </a:cubicBezTo>
                    <a:cubicBezTo>
                      <a:pt x="65" y="105"/>
                      <a:pt x="69" y="108"/>
                      <a:pt x="69" y="108"/>
                    </a:cubicBezTo>
                    <a:cubicBezTo>
                      <a:pt x="71" y="113"/>
                      <a:pt x="99" y="130"/>
                      <a:pt x="99" y="130"/>
                    </a:cubicBezTo>
                    <a:cubicBezTo>
                      <a:pt x="157" y="160"/>
                      <a:pt x="202" y="150"/>
                      <a:pt x="227" y="138"/>
                    </a:cubicBezTo>
                    <a:cubicBezTo>
                      <a:pt x="231" y="184"/>
                      <a:pt x="307" y="145"/>
                      <a:pt x="307" y="145"/>
                    </a:cubicBezTo>
                    <a:cubicBezTo>
                      <a:pt x="332" y="130"/>
                      <a:pt x="352" y="116"/>
                      <a:pt x="368" y="102"/>
                    </a:cubicBezTo>
                    <a:cubicBezTo>
                      <a:pt x="369" y="123"/>
                      <a:pt x="379" y="136"/>
                      <a:pt x="379" y="136"/>
                    </a:cubicBezTo>
                    <a:cubicBezTo>
                      <a:pt x="396" y="154"/>
                      <a:pt x="404" y="150"/>
                      <a:pt x="404" y="150"/>
                    </a:cubicBezTo>
                    <a:cubicBezTo>
                      <a:pt x="410" y="146"/>
                      <a:pt x="406" y="144"/>
                      <a:pt x="406" y="144"/>
                    </a:cubicBezTo>
                    <a:moveTo>
                      <a:pt x="380" y="76"/>
                    </a:moveTo>
                    <a:cubicBezTo>
                      <a:pt x="402" y="28"/>
                      <a:pt x="417" y="23"/>
                      <a:pt x="417" y="23"/>
                    </a:cubicBezTo>
                    <a:cubicBezTo>
                      <a:pt x="428" y="19"/>
                      <a:pt x="410" y="47"/>
                      <a:pt x="410" y="47"/>
                    </a:cubicBezTo>
                    <a:cubicBezTo>
                      <a:pt x="399" y="61"/>
                      <a:pt x="389" y="73"/>
                      <a:pt x="378" y="84"/>
                    </a:cubicBezTo>
                    <a:cubicBezTo>
                      <a:pt x="379" y="79"/>
                      <a:pt x="380" y="76"/>
                      <a:pt x="380" y="76"/>
                    </a:cubicBezTo>
                    <a:moveTo>
                      <a:pt x="237" y="123"/>
                    </a:moveTo>
                    <a:cubicBezTo>
                      <a:pt x="246" y="106"/>
                      <a:pt x="253" y="111"/>
                      <a:pt x="253" y="111"/>
                    </a:cubicBezTo>
                    <a:cubicBezTo>
                      <a:pt x="248" y="116"/>
                      <a:pt x="242" y="121"/>
                      <a:pt x="236" y="125"/>
                    </a:cubicBezTo>
                    <a:cubicBezTo>
                      <a:pt x="237" y="124"/>
                      <a:pt x="237" y="123"/>
                      <a:pt x="237" y="123"/>
                    </a:cubicBezTo>
                    <a:moveTo>
                      <a:pt x="69" y="95"/>
                    </a:moveTo>
                    <a:cubicBezTo>
                      <a:pt x="69" y="95"/>
                      <a:pt x="72" y="79"/>
                      <a:pt x="60" y="88"/>
                    </a:cubicBezTo>
                    <a:cubicBezTo>
                      <a:pt x="60" y="88"/>
                      <a:pt x="54" y="91"/>
                      <a:pt x="58" y="97"/>
                    </a:cubicBezTo>
                    <a:cubicBezTo>
                      <a:pt x="58" y="97"/>
                      <a:pt x="48" y="97"/>
                      <a:pt x="57" y="112"/>
                    </a:cubicBezTo>
                    <a:cubicBezTo>
                      <a:pt x="57" y="112"/>
                      <a:pt x="57" y="112"/>
                      <a:pt x="57" y="112"/>
                    </a:cubicBezTo>
                    <a:cubicBezTo>
                      <a:pt x="57" y="112"/>
                      <a:pt x="45" y="156"/>
                      <a:pt x="31" y="181"/>
                    </a:cubicBezTo>
                    <a:cubicBezTo>
                      <a:pt x="31" y="181"/>
                      <a:pt x="25" y="194"/>
                      <a:pt x="22" y="187"/>
                    </a:cubicBezTo>
                    <a:cubicBezTo>
                      <a:pt x="22" y="187"/>
                      <a:pt x="17" y="177"/>
                      <a:pt x="25" y="149"/>
                    </a:cubicBezTo>
                    <a:cubicBezTo>
                      <a:pt x="25" y="149"/>
                      <a:pt x="51" y="59"/>
                      <a:pt x="110" y="40"/>
                    </a:cubicBezTo>
                    <a:cubicBezTo>
                      <a:pt x="110" y="40"/>
                      <a:pt x="133" y="31"/>
                      <a:pt x="122" y="49"/>
                    </a:cubicBezTo>
                    <a:cubicBezTo>
                      <a:pt x="122" y="49"/>
                      <a:pt x="95" y="93"/>
                      <a:pt x="69" y="9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218895" rtl="0" eaLnBrk="1" fontAlgn="base" latinLnBrk="0" hangingPunct="1">
                  <a:lnSpc>
                    <a:spcPct val="100000"/>
                  </a:lnSpc>
                  <a:spcBef>
                    <a:spcPct val="0"/>
                  </a:spcBef>
                  <a:spcAft>
                    <a:spcPct val="0"/>
                  </a:spcAft>
                  <a:buClrTx/>
                  <a:buSzTx/>
                  <a:buFontTx/>
                  <a:buNone/>
                  <a:tabLst/>
                  <a:defRPr/>
                </a:pPr>
                <a:endParaRPr kumimoji="0" lang="en-US" sz="3599" b="0" i="0" u="none" strike="noStrike" kern="1200" cap="none" spc="0" normalizeH="0" baseline="0" noProof="0" dirty="0">
                  <a:ln>
                    <a:noFill/>
                  </a:ln>
                  <a:solidFill>
                    <a:srgbClr val="000000"/>
                  </a:solidFill>
                  <a:effectLst/>
                  <a:uLnTx/>
                  <a:uFillTx/>
                  <a:latin typeface="Arial"/>
                  <a:ea typeface="ＭＳ Ｐゴシック" pitchFamily="34" charset="-128"/>
                  <a:cs typeface="+mn-cs"/>
                </a:endParaRPr>
              </a:p>
            </p:txBody>
          </p:sp>
          <p:sp>
            <p:nvSpPr>
              <p:cNvPr id="84" name="Freeform 70"/>
              <p:cNvSpPr>
                <a:spLocks noEditPoints="1"/>
              </p:cNvSpPr>
              <p:nvPr userDrawn="1"/>
            </p:nvSpPr>
            <p:spPr bwMode="auto">
              <a:xfrm>
                <a:off x="-10629900" y="544512"/>
                <a:ext cx="1863725" cy="542925"/>
              </a:xfrm>
              <a:custGeom>
                <a:avLst/>
                <a:gdLst>
                  <a:gd name="T0" fmla="*/ 2147483647 w 587"/>
                  <a:gd name="T1" fmla="*/ 2147483647 h 171"/>
                  <a:gd name="T2" fmla="*/ 2147483647 w 587"/>
                  <a:gd name="T3" fmla="*/ 2147483647 h 171"/>
                  <a:gd name="T4" fmla="*/ 2147483647 w 587"/>
                  <a:gd name="T5" fmla="*/ 2147483647 h 171"/>
                  <a:gd name="T6" fmla="*/ 2147483647 w 587"/>
                  <a:gd name="T7" fmla="*/ 2147483647 h 171"/>
                  <a:gd name="T8" fmla="*/ 2147483647 w 587"/>
                  <a:gd name="T9" fmla="*/ 2147483647 h 171"/>
                  <a:gd name="T10" fmla="*/ 2147483647 w 587"/>
                  <a:gd name="T11" fmla="*/ 2147483647 h 171"/>
                  <a:gd name="T12" fmla="*/ 2147483647 w 587"/>
                  <a:gd name="T13" fmla="*/ 2147483647 h 171"/>
                  <a:gd name="T14" fmla="*/ 2147483647 w 587"/>
                  <a:gd name="T15" fmla="*/ 2147483647 h 171"/>
                  <a:gd name="T16" fmla="*/ 2147483647 w 587"/>
                  <a:gd name="T17" fmla="*/ 2147483647 h 171"/>
                  <a:gd name="T18" fmla="*/ 2147483647 w 587"/>
                  <a:gd name="T19" fmla="*/ 2147483647 h 171"/>
                  <a:gd name="T20" fmla="*/ 2147483647 w 587"/>
                  <a:gd name="T21" fmla="*/ 2147483647 h 171"/>
                  <a:gd name="T22" fmla="*/ 2147483647 w 587"/>
                  <a:gd name="T23" fmla="*/ 2147483647 h 171"/>
                  <a:gd name="T24" fmla="*/ 2147483647 w 587"/>
                  <a:gd name="T25" fmla="*/ 2147483647 h 171"/>
                  <a:gd name="T26" fmla="*/ 2147483647 w 587"/>
                  <a:gd name="T27" fmla="*/ 2147483647 h 171"/>
                  <a:gd name="T28" fmla="*/ 2147483647 w 587"/>
                  <a:gd name="T29" fmla="*/ 2147483647 h 171"/>
                  <a:gd name="T30" fmla="*/ 2147483647 w 587"/>
                  <a:gd name="T31" fmla="*/ 2147483647 h 171"/>
                  <a:gd name="T32" fmla="*/ 2147483647 w 587"/>
                  <a:gd name="T33" fmla="*/ 2147483647 h 171"/>
                  <a:gd name="T34" fmla="*/ 2147483647 w 587"/>
                  <a:gd name="T35" fmla="*/ 2147483647 h 171"/>
                  <a:gd name="T36" fmla="*/ 2147483647 w 587"/>
                  <a:gd name="T37" fmla="*/ 2147483647 h 171"/>
                  <a:gd name="T38" fmla="*/ 2147483647 w 587"/>
                  <a:gd name="T39" fmla="*/ 2147483647 h 171"/>
                  <a:gd name="T40" fmla="*/ 2147483647 w 587"/>
                  <a:gd name="T41" fmla="*/ 2147483647 h 171"/>
                  <a:gd name="T42" fmla="*/ 2147483647 w 587"/>
                  <a:gd name="T43" fmla="*/ 2147483647 h 171"/>
                  <a:gd name="T44" fmla="*/ 2147483647 w 587"/>
                  <a:gd name="T45" fmla="*/ 2147483647 h 171"/>
                  <a:gd name="T46" fmla="*/ 2147483647 w 587"/>
                  <a:gd name="T47" fmla="*/ 2147483647 h 171"/>
                  <a:gd name="T48" fmla="*/ 2147483647 w 587"/>
                  <a:gd name="T49" fmla="*/ 2147483647 h 171"/>
                  <a:gd name="T50" fmla="*/ 2147483647 w 587"/>
                  <a:gd name="T51" fmla="*/ 2147483647 h 171"/>
                  <a:gd name="T52" fmla="*/ 2147483647 w 587"/>
                  <a:gd name="T53" fmla="*/ 2147483647 h 171"/>
                  <a:gd name="T54" fmla="*/ 2147483647 w 587"/>
                  <a:gd name="T55" fmla="*/ 2147483647 h 171"/>
                  <a:gd name="T56" fmla="*/ 2147483647 w 587"/>
                  <a:gd name="T57" fmla="*/ 2147483647 h 171"/>
                  <a:gd name="T58" fmla="*/ 2147483647 w 587"/>
                  <a:gd name="T59" fmla="*/ 2147483647 h 171"/>
                  <a:gd name="T60" fmla="*/ 2147483647 w 587"/>
                  <a:gd name="T61" fmla="*/ 2147483647 h 171"/>
                  <a:gd name="T62" fmla="*/ 2147483647 w 587"/>
                  <a:gd name="T63" fmla="*/ 2147483647 h 171"/>
                  <a:gd name="T64" fmla="*/ 2147483647 w 587"/>
                  <a:gd name="T65" fmla="*/ 2147483647 h 171"/>
                  <a:gd name="T66" fmla="*/ 2147483647 w 587"/>
                  <a:gd name="T67" fmla="*/ 2147483647 h 171"/>
                  <a:gd name="T68" fmla="*/ 2147483647 w 587"/>
                  <a:gd name="T69" fmla="*/ 2147483647 h 171"/>
                  <a:gd name="T70" fmla="*/ 2147483647 w 587"/>
                  <a:gd name="T71" fmla="*/ 2147483647 h 171"/>
                  <a:gd name="T72" fmla="*/ 2147483647 w 587"/>
                  <a:gd name="T73" fmla="*/ 2147483647 h 171"/>
                  <a:gd name="T74" fmla="*/ 2147483647 w 587"/>
                  <a:gd name="T75" fmla="*/ 2147483647 h 171"/>
                  <a:gd name="T76" fmla="*/ 2147483647 w 587"/>
                  <a:gd name="T77" fmla="*/ 2147483647 h 171"/>
                  <a:gd name="T78" fmla="*/ 2147483647 w 587"/>
                  <a:gd name="T79" fmla="*/ 2147483647 h 171"/>
                  <a:gd name="T80" fmla="*/ 2147483647 w 587"/>
                  <a:gd name="T81" fmla="*/ 2147483647 h 171"/>
                  <a:gd name="T82" fmla="*/ 2147483647 w 587"/>
                  <a:gd name="T83" fmla="*/ 2147483647 h 171"/>
                  <a:gd name="T84" fmla="*/ 2147483647 w 587"/>
                  <a:gd name="T85" fmla="*/ 2147483647 h 171"/>
                  <a:gd name="T86" fmla="*/ 2147483647 w 587"/>
                  <a:gd name="T87" fmla="*/ 2147483647 h 171"/>
                  <a:gd name="T88" fmla="*/ 2147483647 w 587"/>
                  <a:gd name="T89" fmla="*/ 2147483647 h 171"/>
                  <a:gd name="T90" fmla="*/ 2147483647 w 587"/>
                  <a:gd name="T91" fmla="*/ 2147483647 h 171"/>
                  <a:gd name="T92" fmla="*/ 2147483647 w 587"/>
                  <a:gd name="T93" fmla="*/ 2147483647 h 171"/>
                  <a:gd name="T94" fmla="*/ 2147483647 w 587"/>
                  <a:gd name="T95" fmla="*/ 2147483647 h 171"/>
                  <a:gd name="T96" fmla="*/ 2147483647 w 587"/>
                  <a:gd name="T97" fmla="*/ 2147483647 h 171"/>
                  <a:gd name="T98" fmla="*/ 2147483647 w 587"/>
                  <a:gd name="T99" fmla="*/ 2147483647 h 171"/>
                  <a:gd name="T100" fmla="*/ 2147483647 w 587"/>
                  <a:gd name="T101" fmla="*/ 2147483647 h 171"/>
                  <a:gd name="T102" fmla="*/ 2147483647 w 587"/>
                  <a:gd name="T103" fmla="*/ 2147483647 h 171"/>
                  <a:gd name="T104" fmla="*/ 2147483647 w 587"/>
                  <a:gd name="T105" fmla="*/ 2147483647 h 171"/>
                  <a:gd name="T106" fmla="*/ 2147483647 w 587"/>
                  <a:gd name="T107" fmla="*/ 2147483647 h 171"/>
                  <a:gd name="T108" fmla="*/ 2147483647 w 587"/>
                  <a:gd name="T109" fmla="*/ 2147483647 h 171"/>
                  <a:gd name="T110" fmla="*/ 2147483647 w 587"/>
                  <a:gd name="T111" fmla="*/ 2147483647 h 171"/>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587" h="171">
                    <a:moveTo>
                      <a:pt x="518" y="69"/>
                    </a:moveTo>
                    <a:cubicBezTo>
                      <a:pt x="518" y="69"/>
                      <a:pt x="516" y="71"/>
                      <a:pt x="511" y="62"/>
                    </a:cubicBezTo>
                    <a:cubicBezTo>
                      <a:pt x="511" y="62"/>
                      <a:pt x="500" y="42"/>
                      <a:pt x="432" y="47"/>
                    </a:cubicBezTo>
                    <a:cubicBezTo>
                      <a:pt x="432" y="47"/>
                      <a:pt x="418" y="47"/>
                      <a:pt x="407" y="45"/>
                    </a:cubicBezTo>
                    <a:cubicBezTo>
                      <a:pt x="407" y="45"/>
                      <a:pt x="396" y="43"/>
                      <a:pt x="395" y="52"/>
                    </a:cubicBezTo>
                    <a:cubicBezTo>
                      <a:pt x="395" y="52"/>
                      <a:pt x="394" y="57"/>
                      <a:pt x="407" y="57"/>
                    </a:cubicBezTo>
                    <a:cubicBezTo>
                      <a:pt x="407" y="57"/>
                      <a:pt x="440" y="52"/>
                      <a:pt x="441" y="71"/>
                    </a:cubicBezTo>
                    <a:cubicBezTo>
                      <a:pt x="441" y="71"/>
                      <a:pt x="441" y="87"/>
                      <a:pt x="407" y="89"/>
                    </a:cubicBezTo>
                    <a:cubicBezTo>
                      <a:pt x="407" y="89"/>
                      <a:pt x="385" y="90"/>
                      <a:pt x="380" y="79"/>
                    </a:cubicBezTo>
                    <a:cubicBezTo>
                      <a:pt x="380" y="79"/>
                      <a:pt x="379" y="77"/>
                      <a:pt x="381" y="69"/>
                    </a:cubicBezTo>
                    <a:cubicBezTo>
                      <a:pt x="381" y="69"/>
                      <a:pt x="383" y="63"/>
                      <a:pt x="377" y="63"/>
                    </a:cubicBezTo>
                    <a:cubicBezTo>
                      <a:pt x="377" y="63"/>
                      <a:pt x="373" y="60"/>
                      <a:pt x="370" y="67"/>
                    </a:cubicBezTo>
                    <a:cubicBezTo>
                      <a:pt x="370" y="67"/>
                      <a:pt x="330" y="99"/>
                      <a:pt x="297" y="89"/>
                    </a:cubicBezTo>
                    <a:cubicBezTo>
                      <a:pt x="297" y="89"/>
                      <a:pt x="281" y="84"/>
                      <a:pt x="289" y="61"/>
                    </a:cubicBezTo>
                    <a:cubicBezTo>
                      <a:pt x="289" y="61"/>
                      <a:pt x="298" y="46"/>
                      <a:pt x="290" y="46"/>
                    </a:cubicBezTo>
                    <a:cubicBezTo>
                      <a:pt x="290" y="46"/>
                      <a:pt x="286" y="45"/>
                      <a:pt x="285" y="53"/>
                    </a:cubicBezTo>
                    <a:cubicBezTo>
                      <a:pt x="285" y="53"/>
                      <a:pt x="243" y="106"/>
                      <a:pt x="201" y="107"/>
                    </a:cubicBezTo>
                    <a:cubicBezTo>
                      <a:pt x="201" y="107"/>
                      <a:pt x="177" y="110"/>
                      <a:pt x="199" y="66"/>
                    </a:cubicBezTo>
                    <a:cubicBezTo>
                      <a:pt x="199" y="66"/>
                      <a:pt x="212" y="43"/>
                      <a:pt x="232" y="31"/>
                    </a:cubicBezTo>
                    <a:cubicBezTo>
                      <a:pt x="232" y="31"/>
                      <a:pt x="278" y="7"/>
                      <a:pt x="279" y="6"/>
                    </a:cubicBezTo>
                    <a:cubicBezTo>
                      <a:pt x="280" y="5"/>
                      <a:pt x="283" y="4"/>
                      <a:pt x="281" y="2"/>
                    </a:cubicBezTo>
                    <a:cubicBezTo>
                      <a:pt x="281" y="2"/>
                      <a:pt x="281" y="2"/>
                      <a:pt x="281" y="2"/>
                    </a:cubicBezTo>
                    <a:cubicBezTo>
                      <a:pt x="281" y="2"/>
                      <a:pt x="277" y="0"/>
                      <a:pt x="272" y="2"/>
                    </a:cubicBezTo>
                    <a:cubicBezTo>
                      <a:pt x="233" y="21"/>
                      <a:pt x="233" y="21"/>
                      <a:pt x="233" y="21"/>
                    </a:cubicBezTo>
                    <a:cubicBezTo>
                      <a:pt x="233" y="21"/>
                      <a:pt x="238" y="4"/>
                      <a:pt x="227" y="9"/>
                    </a:cubicBezTo>
                    <a:cubicBezTo>
                      <a:pt x="227" y="9"/>
                      <a:pt x="212" y="22"/>
                      <a:pt x="195" y="55"/>
                    </a:cubicBezTo>
                    <a:cubicBezTo>
                      <a:pt x="195" y="55"/>
                      <a:pt x="131" y="120"/>
                      <a:pt x="100" y="116"/>
                    </a:cubicBezTo>
                    <a:cubicBezTo>
                      <a:pt x="100" y="116"/>
                      <a:pt x="80" y="117"/>
                      <a:pt x="88" y="83"/>
                    </a:cubicBezTo>
                    <a:cubicBezTo>
                      <a:pt x="88" y="83"/>
                      <a:pt x="89" y="80"/>
                      <a:pt x="83" y="79"/>
                    </a:cubicBezTo>
                    <a:cubicBezTo>
                      <a:pt x="83" y="79"/>
                      <a:pt x="79" y="77"/>
                      <a:pt x="73" y="86"/>
                    </a:cubicBezTo>
                    <a:cubicBezTo>
                      <a:pt x="73" y="86"/>
                      <a:pt x="69" y="94"/>
                      <a:pt x="58" y="101"/>
                    </a:cubicBezTo>
                    <a:cubicBezTo>
                      <a:pt x="58" y="101"/>
                      <a:pt x="77" y="79"/>
                      <a:pt x="62" y="65"/>
                    </a:cubicBezTo>
                    <a:cubicBezTo>
                      <a:pt x="62" y="65"/>
                      <a:pt x="44" y="49"/>
                      <a:pt x="17" y="87"/>
                    </a:cubicBezTo>
                    <a:cubicBezTo>
                      <a:pt x="17" y="87"/>
                      <a:pt x="0" y="113"/>
                      <a:pt x="14" y="123"/>
                    </a:cubicBezTo>
                    <a:cubicBezTo>
                      <a:pt x="14" y="123"/>
                      <a:pt x="29" y="136"/>
                      <a:pt x="79" y="91"/>
                    </a:cubicBezTo>
                    <a:cubicBezTo>
                      <a:pt x="81" y="90"/>
                      <a:pt x="81" y="90"/>
                      <a:pt x="81" y="90"/>
                    </a:cubicBezTo>
                    <a:cubicBezTo>
                      <a:pt x="81" y="90"/>
                      <a:pt x="66" y="139"/>
                      <a:pt x="119" y="122"/>
                    </a:cubicBezTo>
                    <a:cubicBezTo>
                      <a:pt x="119" y="122"/>
                      <a:pt x="152" y="109"/>
                      <a:pt x="184" y="77"/>
                    </a:cubicBezTo>
                    <a:cubicBezTo>
                      <a:pt x="184" y="77"/>
                      <a:pt x="157" y="171"/>
                      <a:pt x="277" y="72"/>
                    </a:cubicBezTo>
                    <a:cubicBezTo>
                      <a:pt x="277" y="72"/>
                      <a:pt x="270" y="111"/>
                      <a:pt x="332" y="97"/>
                    </a:cubicBezTo>
                    <a:cubicBezTo>
                      <a:pt x="332" y="97"/>
                      <a:pt x="355" y="90"/>
                      <a:pt x="371" y="78"/>
                    </a:cubicBezTo>
                    <a:cubicBezTo>
                      <a:pt x="371" y="78"/>
                      <a:pt x="372" y="101"/>
                      <a:pt x="412" y="99"/>
                    </a:cubicBezTo>
                    <a:cubicBezTo>
                      <a:pt x="412" y="99"/>
                      <a:pt x="435" y="99"/>
                      <a:pt x="446" y="80"/>
                    </a:cubicBezTo>
                    <a:cubicBezTo>
                      <a:pt x="446" y="80"/>
                      <a:pt x="454" y="64"/>
                      <a:pt x="437" y="56"/>
                    </a:cubicBezTo>
                    <a:cubicBezTo>
                      <a:pt x="437" y="56"/>
                      <a:pt x="515" y="54"/>
                      <a:pt x="506" y="77"/>
                    </a:cubicBezTo>
                    <a:cubicBezTo>
                      <a:pt x="506" y="77"/>
                      <a:pt x="490" y="100"/>
                      <a:pt x="502" y="98"/>
                    </a:cubicBezTo>
                    <a:cubicBezTo>
                      <a:pt x="502" y="98"/>
                      <a:pt x="508" y="98"/>
                      <a:pt x="519" y="77"/>
                    </a:cubicBezTo>
                    <a:cubicBezTo>
                      <a:pt x="519" y="77"/>
                      <a:pt x="545" y="46"/>
                      <a:pt x="564" y="59"/>
                    </a:cubicBezTo>
                    <a:cubicBezTo>
                      <a:pt x="564" y="59"/>
                      <a:pt x="572" y="67"/>
                      <a:pt x="560" y="84"/>
                    </a:cubicBezTo>
                    <a:cubicBezTo>
                      <a:pt x="560" y="84"/>
                      <a:pt x="547" y="103"/>
                      <a:pt x="556" y="98"/>
                    </a:cubicBezTo>
                    <a:cubicBezTo>
                      <a:pt x="556" y="98"/>
                      <a:pt x="587" y="67"/>
                      <a:pt x="573" y="51"/>
                    </a:cubicBezTo>
                    <a:cubicBezTo>
                      <a:pt x="573" y="51"/>
                      <a:pt x="558" y="32"/>
                      <a:pt x="518" y="69"/>
                    </a:cubicBezTo>
                    <a:moveTo>
                      <a:pt x="20" y="105"/>
                    </a:moveTo>
                    <a:cubicBezTo>
                      <a:pt x="20" y="105"/>
                      <a:pt x="18" y="88"/>
                      <a:pt x="45" y="73"/>
                    </a:cubicBezTo>
                    <a:cubicBezTo>
                      <a:pt x="45" y="73"/>
                      <a:pt x="77" y="60"/>
                      <a:pt x="49" y="105"/>
                    </a:cubicBezTo>
                    <a:cubicBezTo>
                      <a:pt x="49" y="105"/>
                      <a:pt x="22" y="125"/>
                      <a:pt x="20" y="10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218895" rtl="0" eaLnBrk="1" fontAlgn="base" latinLnBrk="0" hangingPunct="1">
                  <a:lnSpc>
                    <a:spcPct val="100000"/>
                  </a:lnSpc>
                  <a:spcBef>
                    <a:spcPct val="0"/>
                  </a:spcBef>
                  <a:spcAft>
                    <a:spcPct val="0"/>
                  </a:spcAft>
                  <a:buClrTx/>
                  <a:buSzTx/>
                  <a:buFontTx/>
                  <a:buNone/>
                  <a:tabLst/>
                  <a:defRPr/>
                </a:pPr>
                <a:endParaRPr kumimoji="0" lang="en-US" sz="3599" b="0" i="0" u="none" strike="noStrike" kern="1200" cap="none" spc="0" normalizeH="0" baseline="0" noProof="0" dirty="0">
                  <a:ln>
                    <a:noFill/>
                  </a:ln>
                  <a:solidFill>
                    <a:srgbClr val="000000"/>
                  </a:solidFill>
                  <a:effectLst/>
                  <a:uLnTx/>
                  <a:uFillTx/>
                  <a:latin typeface="Arial"/>
                  <a:ea typeface="ＭＳ Ｐゴシック" pitchFamily="34" charset="-128"/>
                  <a:cs typeface="+mn-cs"/>
                </a:endParaRPr>
              </a:p>
            </p:txBody>
          </p:sp>
          <p:sp>
            <p:nvSpPr>
              <p:cNvPr id="85" name="Freeform 71"/>
              <p:cNvSpPr>
                <a:spLocks noEditPoints="1"/>
              </p:cNvSpPr>
              <p:nvPr userDrawn="1"/>
            </p:nvSpPr>
            <p:spPr bwMode="auto">
              <a:xfrm>
                <a:off x="-8772525" y="373062"/>
                <a:ext cx="1736725" cy="1058863"/>
              </a:xfrm>
              <a:custGeom>
                <a:avLst/>
                <a:gdLst>
                  <a:gd name="T0" fmla="*/ 2147483647 w 547"/>
                  <a:gd name="T1" fmla="*/ 2147483647 h 334"/>
                  <a:gd name="T2" fmla="*/ 2147483647 w 547"/>
                  <a:gd name="T3" fmla="*/ 2147483647 h 334"/>
                  <a:gd name="T4" fmla="*/ 2147483647 w 547"/>
                  <a:gd name="T5" fmla="*/ 2147483647 h 334"/>
                  <a:gd name="T6" fmla="*/ 2147483647 w 547"/>
                  <a:gd name="T7" fmla="*/ 2147483647 h 334"/>
                  <a:gd name="T8" fmla="*/ 2147483647 w 547"/>
                  <a:gd name="T9" fmla="*/ 2147483647 h 334"/>
                  <a:gd name="T10" fmla="*/ 2147483647 w 547"/>
                  <a:gd name="T11" fmla="*/ 2147483647 h 334"/>
                  <a:gd name="T12" fmla="*/ 2147483647 w 547"/>
                  <a:gd name="T13" fmla="*/ 2147483647 h 334"/>
                  <a:gd name="T14" fmla="*/ 2147483647 w 547"/>
                  <a:gd name="T15" fmla="*/ 2147483647 h 334"/>
                  <a:gd name="T16" fmla="*/ 2147483647 w 547"/>
                  <a:gd name="T17" fmla="*/ 2147483647 h 334"/>
                  <a:gd name="T18" fmla="*/ 2147483647 w 547"/>
                  <a:gd name="T19" fmla="*/ 2147483647 h 334"/>
                  <a:gd name="T20" fmla="*/ 2147483647 w 547"/>
                  <a:gd name="T21" fmla="*/ 2147483647 h 334"/>
                  <a:gd name="T22" fmla="*/ 2147483647 w 547"/>
                  <a:gd name="T23" fmla="*/ 2147483647 h 334"/>
                  <a:gd name="T24" fmla="*/ 2147483647 w 547"/>
                  <a:gd name="T25" fmla="*/ 2147483647 h 334"/>
                  <a:gd name="T26" fmla="*/ 2147483647 w 547"/>
                  <a:gd name="T27" fmla="*/ 2147483647 h 334"/>
                  <a:gd name="T28" fmla="*/ 2147483647 w 547"/>
                  <a:gd name="T29" fmla="*/ 2147483647 h 334"/>
                  <a:gd name="T30" fmla="*/ 2147483647 w 547"/>
                  <a:gd name="T31" fmla="*/ 2147483647 h 334"/>
                  <a:gd name="T32" fmla="*/ 2147483647 w 547"/>
                  <a:gd name="T33" fmla="*/ 2147483647 h 334"/>
                  <a:gd name="T34" fmla="*/ 2147483647 w 547"/>
                  <a:gd name="T35" fmla="*/ 2147483647 h 334"/>
                  <a:gd name="T36" fmla="*/ 2147483647 w 547"/>
                  <a:gd name="T37" fmla="*/ 2147483647 h 334"/>
                  <a:gd name="T38" fmla="*/ 2147483647 w 547"/>
                  <a:gd name="T39" fmla="*/ 2147483647 h 334"/>
                  <a:gd name="T40" fmla="*/ 2147483647 w 547"/>
                  <a:gd name="T41" fmla="*/ 2147483647 h 334"/>
                  <a:gd name="T42" fmla="*/ 2147483647 w 547"/>
                  <a:gd name="T43" fmla="*/ 2147483647 h 334"/>
                  <a:gd name="T44" fmla="*/ 2147483647 w 547"/>
                  <a:gd name="T45" fmla="*/ 2147483647 h 334"/>
                  <a:gd name="T46" fmla="*/ 2147483647 w 547"/>
                  <a:gd name="T47" fmla="*/ 2147483647 h 334"/>
                  <a:gd name="T48" fmla="*/ 2147483647 w 547"/>
                  <a:gd name="T49" fmla="*/ 2147483647 h 334"/>
                  <a:gd name="T50" fmla="*/ 2147483647 w 547"/>
                  <a:gd name="T51" fmla="*/ 2147483647 h 334"/>
                  <a:gd name="T52" fmla="*/ 2147483647 w 547"/>
                  <a:gd name="T53" fmla="*/ 2147483647 h 334"/>
                  <a:gd name="T54" fmla="*/ 2147483647 w 547"/>
                  <a:gd name="T55" fmla="*/ 2147483647 h 334"/>
                  <a:gd name="T56" fmla="*/ 2147483647 w 547"/>
                  <a:gd name="T57" fmla="*/ 2147483647 h 334"/>
                  <a:gd name="T58" fmla="*/ 2147483647 w 547"/>
                  <a:gd name="T59" fmla="*/ 2147483647 h 334"/>
                  <a:gd name="T60" fmla="*/ 2147483647 w 547"/>
                  <a:gd name="T61" fmla="*/ 2147483647 h 334"/>
                  <a:gd name="T62" fmla="*/ 2147483647 w 547"/>
                  <a:gd name="T63" fmla="*/ 2147483647 h 334"/>
                  <a:gd name="T64" fmla="*/ 2147483647 w 547"/>
                  <a:gd name="T65" fmla="*/ 2147483647 h 334"/>
                  <a:gd name="T66" fmla="*/ 2147483647 w 547"/>
                  <a:gd name="T67" fmla="*/ 2147483647 h 334"/>
                  <a:gd name="T68" fmla="*/ 2147483647 w 547"/>
                  <a:gd name="T69" fmla="*/ 2147483647 h 334"/>
                  <a:gd name="T70" fmla="*/ 2147483647 w 547"/>
                  <a:gd name="T71" fmla="*/ 2147483647 h 334"/>
                  <a:gd name="T72" fmla="*/ 2147483647 w 547"/>
                  <a:gd name="T73" fmla="*/ 2147483647 h 334"/>
                  <a:gd name="T74" fmla="*/ 2147483647 w 547"/>
                  <a:gd name="T75" fmla="*/ 2147483647 h 334"/>
                  <a:gd name="T76" fmla="*/ 2147483647 w 547"/>
                  <a:gd name="T77" fmla="*/ 2147483647 h 334"/>
                  <a:gd name="T78" fmla="*/ 2147483647 w 547"/>
                  <a:gd name="T79" fmla="*/ 2147483647 h 334"/>
                  <a:gd name="T80" fmla="*/ 2147483647 w 547"/>
                  <a:gd name="T81" fmla="*/ 2147483647 h 334"/>
                  <a:gd name="T82" fmla="*/ 2147483647 w 547"/>
                  <a:gd name="T83" fmla="*/ 2147483647 h 334"/>
                  <a:gd name="T84" fmla="*/ 2147483647 w 547"/>
                  <a:gd name="T85" fmla="*/ 2147483647 h 334"/>
                  <a:gd name="T86" fmla="*/ 2147483647 w 547"/>
                  <a:gd name="T87" fmla="*/ 2147483647 h 334"/>
                  <a:gd name="T88" fmla="*/ 2147483647 w 547"/>
                  <a:gd name="T89" fmla="*/ 2147483647 h 334"/>
                  <a:gd name="T90" fmla="*/ 2147483647 w 547"/>
                  <a:gd name="T91" fmla="*/ 2147483647 h 334"/>
                  <a:gd name="T92" fmla="*/ 2147483647 w 547"/>
                  <a:gd name="T93" fmla="*/ 2147483647 h 334"/>
                  <a:gd name="T94" fmla="*/ 2147483647 w 547"/>
                  <a:gd name="T95" fmla="*/ 2147483647 h 334"/>
                  <a:gd name="T96" fmla="*/ 2147483647 w 547"/>
                  <a:gd name="T97" fmla="*/ 2147483647 h 334"/>
                  <a:gd name="T98" fmla="*/ 2147483647 w 547"/>
                  <a:gd name="T99" fmla="*/ 2147483647 h 334"/>
                  <a:gd name="T100" fmla="*/ 2147483647 w 547"/>
                  <a:gd name="T101" fmla="*/ 2147483647 h 334"/>
                  <a:gd name="T102" fmla="*/ 2147483647 w 547"/>
                  <a:gd name="T103" fmla="*/ 2147483647 h 334"/>
                  <a:gd name="T104" fmla="*/ 2147483647 w 547"/>
                  <a:gd name="T105" fmla="*/ 2147483647 h 334"/>
                  <a:gd name="T106" fmla="*/ 2147483647 w 547"/>
                  <a:gd name="T107" fmla="*/ 2147483647 h 334"/>
                  <a:gd name="T108" fmla="*/ 2147483647 w 547"/>
                  <a:gd name="T109" fmla="*/ 2147483647 h 334"/>
                  <a:gd name="T110" fmla="*/ 2147483647 w 547"/>
                  <a:gd name="T111" fmla="*/ 2147483647 h 334"/>
                  <a:gd name="T112" fmla="*/ 2147483647 w 547"/>
                  <a:gd name="T113" fmla="*/ 2147483647 h 334"/>
                  <a:gd name="T114" fmla="*/ 2147483647 w 547"/>
                  <a:gd name="T115" fmla="*/ 2147483647 h 334"/>
                  <a:gd name="T116" fmla="*/ 2147483647 w 547"/>
                  <a:gd name="T117" fmla="*/ 2147483647 h 334"/>
                  <a:gd name="T118" fmla="*/ 2147483647 w 547"/>
                  <a:gd name="T119" fmla="*/ 2147483647 h 334"/>
                  <a:gd name="T120" fmla="*/ 2147483647 w 547"/>
                  <a:gd name="T121" fmla="*/ 2147483647 h 334"/>
                  <a:gd name="T122" fmla="*/ 2147483647 w 547"/>
                  <a:gd name="T123" fmla="*/ 2147483647 h 334"/>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547" h="334">
                    <a:moveTo>
                      <a:pt x="530" y="96"/>
                    </a:moveTo>
                    <a:cubicBezTo>
                      <a:pt x="492" y="54"/>
                      <a:pt x="435" y="85"/>
                      <a:pt x="435" y="85"/>
                    </a:cubicBezTo>
                    <a:cubicBezTo>
                      <a:pt x="427" y="83"/>
                      <a:pt x="425" y="88"/>
                      <a:pt x="425" y="88"/>
                    </a:cubicBezTo>
                    <a:cubicBezTo>
                      <a:pt x="393" y="114"/>
                      <a:pt x="359" y="121"/>
                      <a:pt x="359" y="121"/>
                    </a:cubicBezTo>
                    <a:cubicBezTo>
                      <a:pt x="328" y="127"/>
                      <a:pt x="333" y="102"/>
                      <a:pt x="333" y="102"/>
                    </a:cubicBezTo>
                    <a:cubicBezTo>
                      <a:pt x="333" y="89"/>
                      <a:pt x="324" y="99"/>
                      <a:pt x="324" y="99"/>
                    </a:cubicBezTo>
                    <a:cubicBezTo>
                      <a:pt x="318" y="107"/>
                      <a:pt x="298" y="118"/>
                      <a:pt x="298" y="118"/>
                    </a:cubicBezTo>
                    <a:cubicBezTo>
                      <a:pt x="257" y="139"/>
                      <a:pt x="245" y="113"/>
                      <a:pt x="245" y="113"/>
                    </a:cubicBezTo>
                    <a:cubicBezTo>
                      <a:pt x="237" y="94"/>
                      <a:pt x="237" y="94"/>
                      <a:pt x="237" y="94"/>
                    </a:cubicBezTo>
                    <a:cubicBezTo>
                      <a:pt x="228" y="71"/>
                      <a:pt x="195" y="120"/>
                      <a:pt x="195" y="120"/>
                    </a:cubicBezTo>
                    <a:cubicBezTo>
                      <a:pt x="185" y="137"/>
                      <a:pt x="183" y="135"/>
                      <a:pt x="183" y="135"/>
                    </a:cubicBezTo>
                    <a:cubicBezTo>
                      <a:pt x="190" y="110"/>
                      <a:pt x="218" y="68"/>
                      <a:pt x="218" y="68"/>
                    </a:cubicBezTo>
                    <a:cubicBezTo>
                      <a:pt x="239" y="31"/>
                      <a:pt x="233" y="12"/>
                      <a:pt x="233" y="12"/>
                    </a:cubicBezTo>
                    <a:cubicBezTo>
                      <a:pt x="228" y="0"/>
                      <a:pt x="223" y="16"/>
                      <a:pt x="223" y="16"/>
                    </a:cubicBezTo>
                    <a:cubicBezTo>
                      <a:pt x="221" y="29"/>
                      <a:pt x="214" y="46"/>
                      <a:pt x="214" y="46"/>
                    </a:cubicBezTo>
                    <a:cubicBezTo>
                      <a:pt x="204" y="73"/>
                      <a:pt x="194" y="86"/>
                      <a:pt x="194" y="86"/>
                    </a:cubicBezTo>
                    <a:cubicBezTo>
                      <a:pt x="147" y="117"/>
                      <a:pt x="116" y="124"/>
                      <a:pt x="97" y="124"/>
                    </a:cubicBezTo>
                    <a:cubicBezTo>
                      <a:pt x="100" y="109"/>
                      <a:pt x="99" y="96"/>
                      <a:pt x="99" y="96"/>
                    </a:cubicBezTo>
                    <a:cubicBezTo>
                      <a:pt x="96" y="67"/>
                      <a:pt x="73" y="72"/>
                      <a:pt x="73" y="72"/>
                    </a:cubicBezTo>
                    <a:cubicBezTo>
                      <a:pt x="35" y="77"/>
                      <a:pt x="10" y="129"/>
                      <a:pt x="10" y="129"/>
                    </a:cubicBezTo>
                    <a:cubicBezTo>
                      <a:pt x="0" y="154"/>
                      <a:pt x="15" y="152"/>
                      <a:pt x="15" y="152"/>
                    </a:cubicBezTo>
                    <a:cubicBezTo>
                      <a:pt x="25" y="149"/>
                      <a:pt x="17" y="144"/>
                      <a:pt x="17" y="144"/>
                    </a:cubicBezTo>
                    <a:cubicBezTo>
                      <a:pt x="17" y="130"/>
                      <a:pt x="34" y="110"/>
                      <a:pt x="34" y="110"/>
                    </a:cubicBezTo>
                    <a:cubicBezTo>
                      <a:pt x="72" y="70"/>
                      <a:pt x="81" y="83"/>
                      <a:pt x="81" y="83"/>
                    </a:cubicBezTo>
                    <a:cubicBezTo>
                      <a:pt x="80" y="83"/>
                      <a:pt x="92" y="89"/>
                      <a:pt x="88" y="114"/>
                    </a:cubicBezTo>
                    <a:cubicBezTo>
                      <a:pt x="88" y="118"/>
                      <a:pt x="87" y="121"/>
                      <a:pt x="87" y="124"/>
                    </a:cubicBezTo>
                    <a:cubicBezTo>
                      <a:pt x="79" y="123"/>
                      <a:pt x="75" y="121"/>
                      <a:pt x="75" y="121"/>
                    </a:cubicBezTo>
                    <a:cubicBezTo>
                      <a:pt x="69" y="115"/>
                      <a:pt x="67" y="117"/>
                      <a:pt x="67" y="117"/>
                    </a:cubicBezTo>
                    <a:cubicBezTo>
                      <a:pt x="50" y="123"/>
                      <a:pt x="65" y="150"/>
                      <a:pt x="65" y="150"/>
                    </a:cubicBezTo>
                    <a:cubicBezTo>
                      <a:pt x="77" y="167"/>
                      <a:pt x="89" y="146"/>
                      <a:pt x="89" y="146"/>
                    </a:cubicBezTo>
                    <a:cubicBezTo>
                      <a:pt x="91" y="142"/>
                      <a:pt x="93" y="139"/>
                      <a:pt x="94" y="135"/>
                    </a:cubicBezTo>
                    <a:cubicBezTo>
                      <a:pt x="135" y="134"/>
                      <a:pt x="186" y="103"/>
                      <a:pt x="186" y="103"/>
                    </a:cubicBezTo>
                    <a:cubicBezTo>
                      <a:pt x="185" y="112"/>
                      <a:pt x="177" y="126"/>
                      <a:pt x="177" y="126"/>
                    </a:cubicBezTo>
                    <a:cubicBezTo>
                      <a:pt x="161" y="155"/>
                      <a:pt x="166" y="154"/>
                      <a:pt x="166" y="154"/>
                    </a:cubicBezTo>
                    <a:cubicBezTo>
                      <a:pt x="171" y="165"/>
                      <a:pt x="180" y="149"/>
                      <a:pt x="180" y="149"/>
                    </a:cubicBezTo>
                    <a:cubicBezTo>
                      <a:pt x="230" y="82"/>
                      <a:pt x="230" y="100"/>
                      <a:pt x="230" y="100"/>
                    </a:cubicBezTo>
                    <a:cubicBezTo>
                      <a:pt x="233" y="109"/>
                      <a:pt x="233" y="109"/>
                      <a:pt x="233" y="109"/>
                    </a:cubicBezTo>
                    <a:cubicBezTo>
                      <a:pt x="257" y="165"/>
                      <a:pt x="321" y="111"/>
                      <a:pt x="321" y="111"/>
                    </a:cubicBezTo>
                    <a:cubicBezTo>
                      <a:pt x="337" y="152"/>
                      <a:pt x="393" y="117"/>
                      <a:pt x="393" y="117"/>
                    </a:cubicBezTo>
                    <a:cubicBezTo>
                      <a:pt x="332" y="198"/>
                      <a:pt x="323" y="285"/>
                      <a:pt x="323" y="285"/>
                    </a:cubicBezTo>
                    <a:cubicBezTo>
                      <a:pt x="319" y="317"/>
                      <a:pt x="333" y="321"/>
                      <a:pt x="333" y="321"/>
                    </a:cubicBezTo>
                    <a:cubicBezTo>
                      <a:pt x="368" y="334"/>
                      <a:pt x="391" y="235"/>
                      <a:pt x="391" y="235"/>
                    </a:cubicBezTo>
                    <a:cubicBezTo>
                      <a:pt x="424" y="121"/>
                      <a:pt x="424" y="121"/>
                      <a:pt x="424" y="121"/>
                    </a:cubicBezTo>
                    <a:cubicBezTo>
                      <a:pt x="429" y="100"/>
                      <a:pt x="432" y="100"/>
                      <a:pt x="432" y="100"/>
                    </a:cubicBezTo>
                    <a:cubicBezTo>
                      <a:pt x="434" y="97"/>
                      <a:pt x="435" y="96"/>
                      <a:pt x="435" y="96"/>
                    </a:cubicBezTo>
                    <a:cubicBezTo>
                      <a:pt x="437" y="94"/>
                      <a:pt x="438" y="94"/>
                      <a:pt x="438" y="94"/>
                    </a:cubicBezTo>
                    <a:cubicBezTo>
                      <a:pt x="485" y="70"/>
                      <a:pt x="510" y="92"/>
                      <a:pt x="510" y="92"/>
                    </a:cubicBezTo>
                    <a:cubicBezTo>
                      <a:pt x="540" y="114"/>
                      <a:pt x="524" y="134"/>
                      <a:pt x="524" y="134"/>
                    </a:cubicBezTo>
                    <a:cubicBezTo>
                      <a:pt x="496" y="163"/>
                      <a:pt x="461" y="149"/>
                      <a:pt x="461" y="149"/>
                    </a:cubicBezTo>
                    <a:cubicBezTo>
                      <a:pt x="447" y="142"/>
                      <a:pt x="448" y="146"/>
                      <a:pt x="448" y="146"/>
                    </a:cubicBezTo>
                    <a:cubicBezTo>
                      <a:pt x="467" y="163"/>
                      <a:pt x="494" y="160"/>
                      <a:pt x="494" y="160"/>
                    </a:cubicBezTo>
                    <a:cubicBezTo>
                      <a:pt x="518" y="158"/>
                      <a:pt x="534" y="137"/>
                      <a:pt x="534" y="137"/>
                    </a:cubicBezTo>
                    <a:cubicBezTo>
                      <a:pt x="547" y="117"/>
                      <a:pt x="530" y="96"/>
                      <a:pt x="530" y="96"/>
                    </a:cubicBezTo>
                    <a:moveTo>
                      <a:pt x="74" y="145"/>
                    </a:moveTo>
                    <a:cubicBezTo>
                      <a:pt x="70" y="142"/>
                      <a:pt x="68" y="130"/>
                      <a:pt x="68" y="130"/>
                    </a:cubicBezTo>
                    <a:cubicBezTo>
                      <a:pt x="73" y="133"/>
                      <a:pt x="79" y="134"/>
                      <a:pt x="85" y="135"/>
                    </a:cubicBezTo>
                    <a:cubicBezTo>
                      <a:pt x="80" y="154"/>
                      <a:pt x="74" y="145"/>
                      <a:pt x="74" y="145"/>
                    </a:cubicBezTo>
                    <a:moveTo>
                      <a:pt x="373" y="259"/>
                    </a:moveTo>
                    <a:cubicBezTo>
                      <a:pt x="359" y="304"/>
                      <a:pt x="345" y="310"/>
                      <a:pt x="345" y="310"/>
                    </a:cubicBezTo>
                    <a:cubicBezTo>
                      <a:pt x="317" y="318"/>
                      <a:pt x="343" y="234"/>
                      <a:pt x="343" y="234"/>
                    </a:cubicBezTo>
                    <a:cubicBezTo>
                      <a:pt x="372" y="140"/>
                      <a:pt x="417" y="109"/>
                      <a:pt x="417" y="109"/>
                    </a:cubicBezTo>
                    <a:cubicBezTo>
                      <a:pt x="421" y="107"/>
                      <a:pt x="373" y="259"/>
                      <a:pt x="373" y="25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218895" rtl="0" eaLnBrk="1" fontAlgn="base" latinLnBrk="0" hangingPunct="1">
                  <a:lnSpc>
                    <a:spcPct val="100000"/>
                  </a:lnSpc>
                  <a:spcBef>
                    <a:spcPct val="0"/>
                  </a:spcBef>
                  <a:spcAft>
                    <a:spcPct val="0"/>
                  </a:spcAft>
                  <a:buClrTx/>
                  <a:buSzTx/>
                  <a:buFontTx/>
                  <a:buNone/>
                  <a:tabLst/>
                  <a:defRPr/>
                </a:pPr>
                <a:endParaRPr kumimoji="0" lang="en-US" sz="3599" b="0" i="0" u="none" strike="noStrike" kern="1200" cap="none" spc="0" normalizeH="0" baseline="0" noProof="0" dirty="0">
                  <a:ln>
                    <a:noFill/>
                  </a:ln>
                  <a:solidFill>
                    <a:srgbClr val="000000"/>
                  </a:solidFill>
                  <a:effectLst/>
                  <a:uLnTx/>
                  <a:uFillTx/>
                  <a:latin typeface="Arial"/>
                  <a:ea typeface="ＭＳ Ｐゴシック" pitchFamily="34" charset="-128"/>
                  <a:cs typeface="+mn-cs"/>
                </a:endParaRPr>
              </a:p>
            </p:txBody>
          </p:sp>
          <p:sp>
            <p:nvSpPr>
              <p:cNvPr id="86" name="Freeform 72"/>
              <p:cNvSpPr>
                <a:spLocks/>
              </p:cNvSpPr>
              <p:nvPr userDrawn="1"/>
            </p:nvSpPr>
            <p:spPr bwMode="auto">
              <a:xfrm>
                <a:off x="-11436350" y="941387"/>
                <a:ext cx="3708400" cy="165100"/>
              </a:xfrm>
              <a:custGeom>
                <a:avLst/>
                <a:gdLst>
                  <a:gd name="T0" fmla="*/ 0 w 1168"/>
                  <a:gd name="T1" fmla="*/ 2147483647 h 52"/>
                  <a:gd name="T2" fmla="*/ 2147483647 w 1168"/>
                  <a:gd name="T3" fmla="*/ 2147483647 h 52"/>
                  <a:gd name="T4" fmla="*/ 2147483647 w 1168"/>
                  <a:gd name="T5" fmla="*/ 2147483647 h 52"/>
                  <a:gd name="T6" fmla="*/ 2147483647 w 1168"/>
                  <a:gd name="T7" fmla="*/ 2147483647 h 52"/>
                  <a:gd name="T8" fmla="*/ 2147483647 w 1168"/>
                  <a:gd name="T9" fmla="*/ 2147483647 h 52"/>
                  <a:gd name="T10" fmla="*/ 2147483647 w 1168"/>
                  <a:gd name="T11" fmla="*/ 2147483647 h 52"/>
                  <a:gd name="T12" fmla="*/ 0 w 1168"/>
                  <a:gd name="T13" fmla="*/ 2147483647 h 5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168" h="52">
                    <a:moveTo>
                      <a:pt x="0" y="46"/>
                    </a:moveTo>
                    <a:cubicBezTo>
                      <a:pt x="0" y="46"/>
                      <a:pt x="417" y="14"/>
                      <a:pt x="607" y="14"/>
                    </a:cubicBezTo>
                    <a:cubicBezTo>
                      <a:pt x="607" y="14"/>
                      <a:pt x="1089" y="0"/>
                      <a:pt x="1168" y="32"/>
                    </a:cubicBezTo>
                    <a:cubicBezTo>
                      <a:pt x="1164" y="40"/>
                      <a:pt x="1164" y="40"/>
                      <a:pt x="1164" y="40"/>
                    </a:cubicBezTo>
                    <a:cubicBezTo>
                      <a:pt x="1164" y="40"/>
                      <a:pt x="1059" y="16"/>
                      <a:pt x="756" y="18"/>
                    </a:cubicBezTo>
                    <a:cubicBezTo>
                      <a:pt x="756" y="18"/>
                      <a:pt x="183" y="28"/>
                      <a:pt x="12" y="52"/>
                    </a:cubicBezTo>
                    <a:lnTo>
                      <a:pt x="0" y="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218895" rtl="0" eaLnBrk="1" fontAlgn="base" latinLnBrk="0" hangingPunct="1">
                  <a:lnSpc>
                    <a:spcPct val="100000"/>
                  </a:lnSpc>
                  <a:spcBef>
                    <a:spcPct val="0"/>
                  </a:spcBef>
                  <a:spcAft>
                    <a:spcPct val="0"/>
                  </a:spcAft>
                  <a:buClrTx/>
                  <a:buSzTx/>
                  <a:buFontTx/>
                  <a:buNone/>
                  <a:tabLst/>
                  <a:defRPr/>
                </a:pPr>
                <a:endParaRPr kumimoji="0" lang="en-US" sz="3599" b="0" i="0" u="none" strike="noStrike" kern="1200" cap="none" spc="0" normalizeH="0" baseline="0" noProof="0" dirty="0">
                  <a:ln>
                    <a:noFill/>
                  </a:ln>
                  <a:solidFill>
                    <a:srgbClr val="000000"/>
                  </a:solidFill>
                  <a:effectLst/>
                  <a:uLnTx/>
                  <a:uFillTx/>
                  <a:latin typeface="Arial"/>
                  <a:ea typeface="ＭＳ Ｐゴシック" pitchFamily="34" charset="-128"/>
                  <a:cs typeface="+mn-cs"/>
                </a:endParaRPr>
              </a:p>
            </p:txBody>
          </p:sp>
          <p:sp>
            <p:nvSpPr>
              <p:cNvPr id="87" name="Freeform 73"/>
              <p:cNvSpPr>
                <a:spLocks/>
              </p:cNvSpPr>
              <p:nvPr userDrawn="1"/>
            </p:nvSpPr>
            <p:spPr bwMode="auto">
              <a:xfrm>
                <a:off x="-7169150" y="455612"/>
                <a:ext cx="76200" cy="92075"/>
              </a:xfrm>
              <a:custGeom>
                <a:avLst/>
                <a:gdLst>
                  <a:gd name="T0" fmla="*/ 2147483647 w 48"/>
                  <a:gd name="T1" fmla="*/ 0 h 58"/>
                  <a:gd name="T2" fmla="*/ 2147483647 w 48"/>
                  <a:gd name="T3" fmla="*/ 2147483647 h 58"/>
                  <a:gd name="T4" fmla="*/ 2147483647 w 48"/>
                  <a:gd name="T5" fmla="*/ 2147483647 h 58"/>
                  <a:gd name="T6" fmla="*/ 2147483647 w 48"/>
                  <a:gd name="T7" fmla="*/ 2147483647 h 58"/>
                  <a:gd name="T8" fmla="*/ 2147483647 w 48"/>
                  <a:gd name="T9" fmla="*/ 2147483647 h 58"/>
                  <a:gd name="T10" fmla="*/ 2147483647 w 48"/>
                  <a:gd name="T11" fmla="*/ 2147483647 h 58"/>
                  <a:gd name="T12" fmla="*/ 0 w 48"/>
                  <a:gd name="T13" fmla="*/ 2147483647 h 58"/>
                  <a:gd name="T14" fmla="*/ 0 w 48"/>
                  <a:gd name="T15" fmla="*/ 0 h 58"/>
                  <a:gd name="T16" fmla="*/ 2147483647 w 48"/>
                  <a:gd name="T17" fmla="*/ 0 h 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48" h="58">
                    <a:moveTo>
                      <a:pt x="48" y="0"/>
                    </a:moveTo>
                    <a:lnTo>
                      <a:pt x="48" y="8"/>
                    </a:lnTo>
                    <a:lnTo>
                      <a:pt x="28" y="8"/>
                    </a:lnTo>
                    <a:lnTo>
                      <a:pt x="28" y="58"/>
                    </a:lnTo>
                    <a:lnTo>
                      <a:pt x="20" y="58"/>
                    </a:lnTo>
                    <a:lnTo>
                      <a:pt x="20" y="8"/>
                    </a:lnTo>
                    <a:lnTo>
                      <a:pt x="0" y="8"/>
                    </a:lnTo>
                    <a:lnTo>
                      <a:pt x="0" y="0"/>
                    </a:lnTo>
                    <a:lnTo>
                      <a:pt x="4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218895" rtl="0" eaLnBrk="1" fontAlgn="base" latinLnBrk="0" hangingPunct="1">
                  <a:lnSpc>
                    <a:spcPct val="100000"/>
                  </a:lnSpc>
                  <a:spcBef>
                    <a:spcPct val="0"/>
                  </a:spcBef>
                  <a:spcAft>
                    <a:spcPct val="0"/>
                  </a:spcAft>
                  <a:buClrTx/>
                  <a:buSzTx/>
                  <a:buFontTx/>
                  <a:buNone/>
                  <a:tabLst/>
                  <a:defRPr/>
                </a:pPr>
                <a:endParaRPr kumimoji="0" lang="en-US" sz="3599" b="0" i="0" u="none" strike="noStrike" kern="1200" cap="none" spc="0" normalizeH="0" baseline="0" noProof="0" dirty="0">
                  <a:ln>
                    <a:noFill/>
                  </a:ln>
                  <a:solidFill>
                    <a:srgbClr val="000000"/>
                  </a:solidFill>
                  <a:effectLst/>
                  <a:uLnTx/>
                  <a:uFillTx/>
                  <a:latin typeface="Arial"/>
                  <a:ea typeface="ＭＳ Ｐゴシック" pitchFamily="34" charset="-128"/>
                  <a:cs typeface="+mn-cs"/>
                </a:endParaRPr>
              </a:p>
            </p:txBody>
          </p:sp>
          <p:sp>
            <p:nvSpPr>
              <p:cNvPr id="88" name="Freeform 74"/>
              <p:cNvSpPr>
                <a:spLocks/>
              </p:cNvSpPr>
              <p:nvPr userDrawn="1"/>
            </p:nvSpPr>
            <p:spPr bwMode="auto">
              <a:xfrm>
                <a:off x="-7083425" y="455612"/>
                <a:ext cx="88900" cy="92075"/>
              </a:xfrm>
              <a:custGeom>
                <a:avLst/>
                <a:gdLst>
                  <a:gd name="T0" fmla="*/ 2147483647 w 28"/>
                  <a:gd name="T1" fmla="*/ 0 h 29"/>
                  <a:gd name="T2" fmla="*/ 2147483647 w 28"/>
                  <a:gd name="T3" fmla="*/ 2147483647 h 29"/>
                  <a:gd name="T4" fmla="*/ 2147483647 w 28"/>
                  <a:gd name="T5" fmla="*/ 2147483647 h 29"/>
                  <a:gd name="T6" fmla="*/ 2147483647 w 28"/>
                  <a:gd name="T7" fmla="*/ 2147483647 h 29"/>
                  <a:gd name="T8" fmla="*/ 2147483647 w 28"/>
                  <a:gd name="T9" fmla="*/ 2147483647 h 29"/>
                  <a:gd name="T10" fmla="*/ 2147483647 w 28"/>
                  <a:gd name="T11" fmla="*/ 2147483647 h 29"/>
                  <a:gd name="T12" fmla="*/ 2147483647 w 28"/>
                  <a:gd name="T13" fmla="*/ 2147483647 h 29"/>
                  <a:gd name="T14" fmla="*/ 2147483647 w 28"/>
                  <a:gd name="T15" fmla="*/ 2147483647 h 29"/>
                  <a:gd name="T16" fmla="*/ 2147483647 w 28"/>
                  <a:gd name="T17" fmla="*/ 2147483647 h 29"/>
                  <a:gd name="T18" fmla="*/ 2147483647 w 28"/>
                  <a:gd name="T19" fmla="*/ 2147483647 h 29"/>
                  <a:gd name="T20" fmla="*/ 2147483647 w 28"/>
                  <a:gd name="T21" fmla="*/ 2147483647 h 29"/>
                  <a:gd name="T22" fmla="*/ 2147483647 w 28"/>
                  <a:gd name="T23" fmla="*/ 2147483647 h 29"/>
                  <a:gd name="T24" fmla="*/ 2147483647 w 28"/>
                  <a:gd name="T25" fmla="*/ 2147483647 h 29"/>
                  <a:gd name="T26" fmla="*/ 2147483647 w 28"/>
                  <a:gd name="T27" fmla="*/ 2147483647 h 29"/>
                  <a:gd name="T28" fmla="*/ 0 w 28"/>
                  <a:gd name="T29" fmla="*/ 2147483647 h 29"/>
                  <a:gd name="T30" fmla="*/ 0 w 28"/>
                  <a:gd name="T31" fmla="*/ 0 h 29"/>
                  <a:gd name="T32" fmla="*/ 2147483647 w 28"/>
                  <a:gd name="T33" fmla="*/ 0 h 29"/>
                  <a:gd name="T34" fmla="*/ 2147483647 w 28"/>
                  <a:gd name="T35" fmla="*/ 2147483647 h 29"/>
                  <a:gd name="T36" fmla="*/ 2147483647 w 28"/>
                  <a:gd name="T37" fmla="*/ 2147483647 h 29"/>
                  <a:gd name="T38" fmla="*/ 2147483647 w 28"/>
                  <a:gd name="T39" fmla="*/ 2147483647 h 29"/>
                  <a:gd name="T40" fmla="*/ 2147483647 w 28"/>
                  <a:gd name="T41" fmla="*/ 2147483647 h 29"/>
                  <a:gd name="T42" fmla="*/ 2147483647 w 28"/>
                  <a:gd name="T43" fmla="*/ 0 h 29"/>
                  <a:gd name="T44" fmla="*/ 2147483647 w 28"/>
                  <a:gd name="T45" fmla="*/ 0 h 29"/>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28" h="29">
                    <a:moveTo>
                      <a:pt x="28" y="0"/>
                    </a:moveTo>
                    <a:cubicBezTo>
                      <a:pt x="28" y="29"/>
                      <a:pt x="28" y="29"/>
                      <a:pt x="28" y="29"/>
                    </a:cubicBezTo>
                    <a:cubicBezTo>
                      <a:pt x="24" y="29"/>
                      <a:pt x="24" y="29"/>
                      <a:pt x="24" y="29"/>
                    </a:cubicBezTo>
                    <a:cubicBezTo>
                      <a:pt x="24" y="18"/>
                      <a:pt x="24" y="18"/>
                      <a:pt x="24" y="18"/>
                    </a:cubicBezTo>
                    <a:cubicBezTo>
                      <a:pt x="24" y="12"/>
                      <a:pt x="24" y="7"/>
                      <a:pt x="24" y="7"/>
                    </a:cubicBezTo>
                    <a:cubicBezTo>
                      <a:pt x="24" y="7"/>
                      <a:pt x="24" y="7"/>
                      <a:pt x="24" y="7"/>
                    </a:cubicBezTo>
                    <a:cubicBezTo>
                      <a:pt x="24" y="7"/>
                      <a:pt x="22" y="10"/>
                      <a:pt x="21" y="12"/>
                    </a:cubicBezTo>
                    <a:cubicBezTo>
                      <a:pt x="16" y="22"/>
                      <a:pt x="16" y="22"/>
                      <a:pt x="16" y="22"/>
                    </a:cubicBezTo>
                    <a:cubicBezTo>
                      <a:pt x="13" y="22"/>
                      <a:pt x="13" y="22"/>
                      <a:pt x="13" y="22"/>
                    </a:cubicBezTo>
                    <a:cubicBezTo>
                      <a:pt x="7" y="12"/>
                      <a:pt x="7" y="12"/>
                      <a:pt x="7" y="12"/>
                    </a:cubicBezTo>
                    <a:cubicBezTo>
                      <a:pt x="7" y="10"/>
                      <a:pt x="5" y="7"/>
                      <a:pt x="5" y="7"/>
                    </a:cubicBezTo>
                    <a:cubicBezTo>
                      <a:pt x="5" y="7"/>
                      <a:pt x="5" y="7"/>
                      <a:pt x="5" y="7"/>
                    </a:cubicBezTo>
                    <a:cubicBezTo>
                      <a:pt x="5" y="7"/>
                      <a:pt x="5" y="12"/>
                      <a:pt x="5" y="18"/>
                    </a:cubicBezTo>
                    <a:cubicBezTo>
                      <a:pt x="5" y="29"/>
                      <a:pt x="5" y="29"/>
                      <a:pt x="5" y="29"/>
                    </a:cubicBezTo>
                    <a:cubicBezTo>
                      <a:pt x="0" y="29"/>
                      <a:pt x="0" y="29"/>
                      <a:pt x="0" y="29"/>
                    </a:cubicBezTo>
                    <a:cubicBezTo>
                      <a:pt x="0" y="0"/>
                      <a:pt x="0" y="0"/>
                      <a:pt x="0" y="0"/>
                    </a:cubicBezTo>
                    <a:cubicBezTo>
                      <a:pt x="5" y="0"/>
                      <a:pt x="5" y="0"/>
                      <a:pt x="5" y="0"/>
                    </a:cubicBezTo>
                    <a:cubicBezTo>
                      <a:pt x="11" y="11"/>
                      <a:pt x="11" y="11"/>
                      <a:pt x="11" y="11"/>
                    </a:cubicBezTo>
                    <a:cubicBezTo>
                      <a:pt x="14" y="15"/>
                      <a:pt x="14" y="16"/>
                      <a:pt x="14" y="16"/>
                    </a:cubicBezTo>
                    <a:cubicBezTo>
                      <a:pt x="14" y="16"/>
                      <a:pt x="14" y="16"/>
                      <a:pt x="14" y="16"/>
                    </a:cubicBezTo>
                    <a:cubicBezTo>
                      <a:pt x="14" y="16"/>
                      <a:pt x="15" y="15"/>
                      <a:pt x="17" y="11"/>
                    </a:cubicBezTo>
                    <a:cubicBezTo>
                      <a:pt x="24" y="0"/>
                      <a:pt x="24" y="0"/>
                      <a:pt x="24" y="0"/>
                    </a:cubicBezTo>
                    <a:lnTo>
                      <a:pt x="2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218895" rtl="0" eaLnBrk="1" fontAlgn="base" latinLnBrk="0" hangingPunct="1">
                  <a:lnSpc>
                    <a:spcPct val="100000"/>
                  </a:lnSpc>
                  <a:spcBef>
                    <a:spcPct val="0"/>
                  </a:spcBef>
                  <a:spcAft>
                    <a:spcPct val="0"/>
                  </a:spcAft>
                  <a:buClrTx/>
                  <a:buSzTx/>
                  <a:buFontTx/>
                  <a:buNone/>
                  <a:tabLst/>
                  <a:defRPr/>
                </a:pPr>
                <a:endParaRPr kumimoji="0" lang="en-US" sz="3599" b="0" i="0" u="none" strike="noStrike" kern="1200" cap="none" spc="0" normalizeH="0" baseline="0" noProof="0" dirty="0">
                  <a:ln>
                    <a:noFill/>
                  </a:ln>
                  <a:solidFill>
                    <a:srgbClr val="000000"/>
                  </a:solidFill>
                  <a:effectLst/>
                  <a:uLnTx/>
                  <a:uFillTx/>
                  <a:latin typeface="Arial"/>
                  <a:ea typeface="ＭＳ Ｐゴシック" pitchFamily="34" charset="-128"/>
                  <a:cs typeface="+mn-cs"/>
                </a:endParaRPr>
              </a:p>
            </p:txBody>
          </p:sp>
        </p:grpSp>
        <p:sp>
          <p:nvSpPr>
            <p:cNvPr id="21" name="Freeform 23"/>
            <p:cNvSpPr>
              <a:spLocks/>
            </p:cNvSpPr>
            <p:nvPr userDrawn="1"/>
          </p:nvSpPr>
          <p:spPr bwMode="auto">
            <a:xfrm>
              <a:off x="2486025" y="4129088"/>
              <a:ext cx="104775" cy="142875"/>
            </a:xfrm>
            <a:custGeom>
              <a:avLst/>
              <a:gdLst>
                <a:gd name="T0" fmla="*/ 2147483647 w 33"/>
                <a:gd name="T1" fmla="*/ 2147483647 h 45"/>
                <a:gd name="T2" fmla="*/ 2147483647 w 33"/>
                <a:gd name="T3" fmla="*/ 2147483647 h 45"/>
                <a:gd name="T4" fmla="*/ 2147483647 w 33"/>
                <a:gd name="T5" fmla="*/ 2147483647 h 45"/>
                <a:gd name="T6" fmla="*/ 2147483647 w 33"/>
                <a:gd name="T7" fmla="*/ 2147483647 h 45"/>
                <a:gd name="T8" fmla="*/ 0 w 33"/>
                <a:gd name="T9" fmla="*/ 2147483647 h 45"/>
                <a:gd name="T10" fmla="*/ 2147483647 w 33"/>
                <a:gd name="T11" fmla="*/ 2147483647 h 45"/>
                <a:gd name="T12" fmla="*/ 2147483647 w 33"/>
                <a:gd name="T13" fmla="*/ 2147483647 h 45"/>
                <a:gd name="T14" fmla="*/ 2147483647 w 33"/>
                <a:gd name="T15" fmla="*/ 2147483647 h 45"/>
                <a:gd name="T16" fmla="*/ 2147483647 w 33"/>
                <a:gd name="T17" fmla="*/ 2147483647 h 45"/>
                <a:gd name="T18" fmla="*/ 2147483647 w 33"/>
                <a:gd name="T19" fmla="*/ 2147483647 h 45"/>
                <a:gd name="T20" fmla="*/ 2147483647 w 33"/>
                <a:gd name="T21" fmla="*/ 2147483647 h 45"/>
                <a:gd name="T22" fmla="*/ 2147483647 w 33"/>
                <a:gd name="T23" fmla="*/ 0 h 45"/>
                <a:gd name="T24" fmla="*/ 2147483647 w 33"/>
                <a:gd name="T25" fmla="*/ 0 h 45"/>
                <a:gd name="T26" fmla="*/ 2147483647 w 33"/>
                <a:gd name="T27" fmla="*/ 2147483647 h 45"/>
                <a:gd name="T28" fmla="*/ 2147483647 w 33"/>
                <a:gd name="T29" fmla="*/ 2147483647 h 45"/>
                <a:gd name="T30" fmla="*/ 2147483647 w 33"/>
                <a:gd name="T31" fmla="*/ 2147483647 h 45"/>
                <a:gd name="T32" fmla="*/ 2147483647 w 33"/>
                <a:gd name="T33" fmla="*/ 2147483647 h 4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33" h="45">
                  <a:moveTo>
                    <a:pt x="12" y="16"/>
                  </a:moveTo>
                  <a:cubicBezTo>
                    <a:pt x="13" y="16"/>
                    <a:pt x="15" y="15"/>
                    <a:pt x="17" y="15"/>
                  </a:cubicBezTo>
                  <a:cubicBezTo>
                    <a:pt x="26" y="15"/>
                    <a:pt x="33" y="21"/>
                    <a:pt x="33" y="30"/>
                  </a:cubicBezTo>
                  <a:cubicBezTo>
                    <a:pt x="33" y="38"/>
                    <a:pt x="26" y="45"/>
                    <a:pt x="17" y="45"/>
                  </a:cubicBezTo>
                  <a:cubicBezTo>
                    <a:pt x="8" y="45"/>
                    <a:pt x="2" y="40"/>
                    <a:pt x="0" y="34"/>
                  </a:cubicBezTo>
                  <a:cubicBezTo>
                    <a:pt x="10" y="31"/>
                    <a:pt x="10" y="31"/>
                    <a:pt x="10" y="31"/>
                  </a:cubicBezTo>
                  <a:cubicBezTo>
                    <a:pt x="11" y="33"/>
                    <a:pt x="13" y="36"/>
                    <a:pt x="17" y="36"/>
                  </a:cubicBezTo>
                  <a:cubicBezTo>
                    <a:pt x="20" y="36"/>
                    <a:pt x="23" y="33"/>
                    <a:pt x="23" y="30"/>
                  </a:cubicBezTo>
                  <a:cubicBezTo>
                    <a:pt x="23" y="26"/>
                    <a:pt x="20" y="23"/>
                    <a:pt x="17" y="23"/>
                  </a:cubicBezTo>
                  <a:cubicBezTo>
                    <a:pt x="13" y="23"/>
                    <a:pt x="11" y="25"/>
                    <a:pt x="11" y="27"/>
                  </a:cubicBezTo>
                  <a:cubicBezTo>
                    <a:pt x="2" y="24"/>
                    <a:pt x="2" y="24"/>
                    <a:pt x="2" y="24"/>
                  </a:cubicBezTo>
                  <a:cubicBezTo>
                    <a:pt x="6" y="0"/>
                    <a:pt x="6" y="0"/>
                    <a:pt x="6" y="0"/>
                  </a:cubicBezTo>
                  <a:cubicBezTo>
                    <a:pt x="31" y="0"/>
                    <a:pt x="31" y="0"/>
                    <a:pt x="31" y="0"/>
                  </a:cubicBezTo>
                  <a:cubicBezTo>
                    <a:pt x="31" y="10"/>
                    <a:pt x="31" y="10"/>
                    <a:pt x="31" y="10"/>
                  </a:cubicBezTo>
                  <a:cubicBezTo>
                    <a:pt x="13" y="10"/>
                    <a:pt x="13" y="10"/>
                    <a:pt x="13" y="10"/>
                  </a:cubicBezTo>
                  <a:cubicBezTo>
                    <a:pt x="13" y="11"/>
                    <a:pt x="13" y="11"/>
                    <a:pt x="13" y="11"/>
                  </a:cubicBezTo>
                  <a:cubicBezTo>
                    <a:pt x="12" y="15"/>
                    <a:pt x="12" y="16"/>
                    <a:pt x="12" y="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218895" rtl="0" eaLnBrk="1" fontAlgn="base" latinLnBrk="0" hangingPunct="1">
                <a:lnSpc>
                  <a:spcPct val="100000"/>
                </a:lnSpc>
                <a:spcBef>
                  <a:spcPct val="0"/>
                </a:spcBef>
                <a:spcAft>
                  <a:spcPct val="0"/>
                </a:spcAft>
                <a:buClrTx/>
                <a:buSzTx/>
                <a:buFontTx/>
                <a:buNone/>
                <a:tabLst/>
                <a:defRPr/>
              </a:pPr>
              <a:endParaRPr kumimoji="0" lang="en-US" sz="3599" b="0" i="0" u="none" strike="noStrike" kern="1200" cap="none" spc="0" normalizeH="0" baseline="0" noProof="0" dirty="0">
                <a:ln>
                  <a:noFill/>
                </a:ln>
                <a:solidFill>
                  <a:srgbClr val="000000"/>
                </a:solidFill>
                <a:effectLst/>
                <a:uLnTx/>
                <a:uFillTx/>
                <a:latin typeface="Arial"/>
                <a:ea typeface="ＭＳ Ｐゴシック" pitchFamily="34" charset="-128"/>
                <a:cs typeface="+mn-cs"/>
              </a:endParaRPr>
            </a:p>
          </p:txBody>
        </p:sp>
      </p:grpSp>
      <p:sp>
        <p:nvSpPr>
          <p:cNvPr id="89" name="Title 1"/>
          <p:cNvSpPr>
            <a:spLocks noGrp="1"/>
          </p:cNvSpPr>
          <p:nvPr>
            <p:ph type="title"/>
          </p:nvPr>
        </p:nvSpPr>
        <p:spPr>
          <a:xfrm>
            <a:off x="304721" y="1"/>
            <a:ext cx="11579384" cy="692151"/>
          </a:xfr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Autofit/>
          </a:bodyPr>
          <a:lstStyle/>
          <a:p>
            <a:endParaRPr lang="en-US"/>
          </a:p>
        </p:txBody>
      </p:sp>
    </p:spTree>
    <p:extLst>
      <p:ext uri="{BB962C8B-B14F-4D97-AF65-F5344CB8AC3E}">
        <p14:creationId xmlns:p14="http://schemas.microsoft.com/office/powerpoint/2010/main" val="524393174"/>
      </p:ext>
    </p:extLst>
  </p:cSld>
  <p:clrMapOvr>
    <a:masterClrMapping/>
  </p:clrMapOvr>
  <mc:AlternateContent xmlns:mc="http://schemas.openxmlformats.org/markup-compatibility/2006" xmlns:p14="http://schemas.microsoft.com/office/powerpoint/2010/main">
    <mc:Choice Requires="p14">
      <p:transition p14:dur="250">
        <p:push dir="u"/>
      </p:transition>
    </mc:Choice>
    <mc:Fallback xmlns="">
      <p:transition>
        <p:push dir="u"/>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Application Icon Slide">
    <p:spTree>
      <p:nvGrpSpPr>
        <p:cNvPr id="1" name=""/>
        <p:cNvGrpSpPr/>
        <p:nvPr/>
      </p:nvGrpSpPr>
      <p:grpSpPr>
        <a:xfrm>
          <a:off x="0" y="0"/>
          <a:ext cx="0" cy="0"/>
          <a:chOff x="0" y="0"/>
          <a:chExt cx="0" cy="0"/>
        </a:xfrm>
      </p:grpSpPr>
      <p:pic>
        <p:nvPicPr>
          <p:cNvPr id="3" name="Picture 12" descr="D:\RAVI\2014\May\RBTC\template\slide-4-04.jp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b="7249"/>
          <a:stretch>
            <a:fillRect/>
          </a:stretch>
        </p:blipFill>
        <p:spPr bwMode="auto">
          <a:xfrm>
            <a:off x="-2116" y="-90487"/>
            <a:ext cx="12188826" cy="6361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531757329"/>
      </p:ext>
    </p:extLst>
  </p:cSld>
  <p:clrMapOvr>
    <a:masterClrMapping/>
  </p:clrMapOvr>
  <mc:AlternateContent xmlns:mc="http://schemas.openxmlformats.org/markup-compatibility/2006" xmlns:p14="http://schemas.microsoft.com/office/powerpoint/2010/main">
    <mc:Choice Requires="p14">
      <p:transition p14:dur="250">
        <p:push dir="u"/>
      </p:transition>
    </mc:Choice>
    <mc:Fallback xmlns="">
      <p:transition>
        <p:push dir="u"/>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030748846"/>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807475376"/>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74052318"/>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blank" preserve="1">
  <p:cSld name="2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76989989"/>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blank" preserve="1">
  <p:cSld name="1_Blank">
    <p:bg>
      <p:bgPr>
        <a:solidFill>
          <a:schemeClr val="bg2"/>
        </a:solidFill>
        <a:effectLst/>
      </p:bgPr>
    </p:bg>
    <p:spTree>
      <p:nvGrpSpPr>
        <p:cNvPr id="1" name=""/>
        <p:cNvGrpSpPr/>
        <p:nvPr/>
      </p:nvGrpSpPr>
      <p:grpSpPr>
        <a:xfrm>
          <a:off x="0" y="0"/>
          <a:ext cx="0" cy="0"/>
          <a:chOff x="0" y="0"/>
          <a:chExt cx="0" cy="0"/>
        </a:xfrm>
      </p:grpSpPr>
      <p:grpSp>
        <p:nvGrpSpPr>
          <p:cNvPr id="5" name="Group 13"/>
          <p:cNvGrpSpPr>
            <a:grpSpLocks/>
          </p:cNvGrpSpPr>
          <p:nvPr userDrawn="1"/>
        </p:nvGrpSpPr>
        <p:grpSpPr bwMode="auto">
          <a:xfrm>
            <a:off x="5021135" y="5859673"/>
            <a:ext cx="2146557" cy="438641"/>
            <a:chOff x="3533775" y="5853113"/>
            <a:chExt cx="2144713" cy="438150"/>
          </a:xfrm>
        </p:grpSpPr>
        <p:sp>
          <p:nvSpPr>
            <p:cNvPr id="6" name="Freeform 74"/>
            <p:cNvSpPr>
              <a:spLocks/>
            </p:cNvSpPr>
            <p:nvPr userDrawn="1"/>
          </p:nvSpPr>
          <p:spPr bwMode="auto">
            <a:xfrm>
              <a:off x="4043363" y="5999163"/>
              <a:ext cx="187325" cy="149225"/>
            </a:xfrm>
            <a:custGeom>
              <a:avLst/>
              <a:gdLst>
                <a:gd name="T0" fmla="*/ 587910146 w 60"/>
                <a:gd name="T1" fmla="*/ 0 h 47"/>
                <a:gd name="T2" fmla="*/ 450732049 w 60"/>
                <a:gd name="T3" fmla="*/ 470671525 h 47"/>
                <a:gd name="T4" fmla="*/ 382143000 w 60"/>
                <a:gd name="T5" fmla="*/ 470671525 h 47"/>
                <a:gd name="T6" fmla="*/ 313550829 w 60"/>
                <a:gd name="T7" fmla="*/ 230327200 h 47"/>
                <a:gd name="T8" fmla="*/ 293956634 w 60"/>
                <a:gd name="T9" fmla="*/ 140198475 h 47"/>
                <a:gd name="T10" fmla="*/ 293956634 w 60"/>
                <a:gd name="T11" fmla="*/ 140198475 h 47"/>
                <a:gd name="T12" fmla="*/ 274359317 w 60"/>
                <a:gd name="T13" fmla="*/ 230327200 h 47"/>
                <a:gd name="T14" fmla="*/ 205767146 w 60"/>
                <a:gd name="T15" fmla="*/ 470671525 h 47"/>
                <a:gd name="T16" fmla="*/ 137178098 w 60"/>
                <a:gd name="T17" fmla="*/ 470671525 h 47"/>
                <a:gd name="T18" fmla="*/ 0 w 60"/>
                <a:gd name="T19" fmla="*/ 0 h 47"/>
                <a:gd name="T20" fmla="*/ 78389268 w 60"/>
                <a:gd name="T21" fmla="*/ 0 h 47"/>
                <a:gd name="T22" fmla="*/ 156775415 w 60"/>
                <a:gd name="T23" fmla="*/ 280400125 h 47"/>
                <a:gd name="T24" fmla="*/ 166575634 w 60"/>
                <a:gd name="T25" fmla="*/ 360514900 h 47"/>
                <a:gd name="T26" fmla="*/ 166575634 w 60"/>
                <a:gd name="T27" fmla="*/ 360514900 h 47"/>
                <a:gd name="T28" fmla="*/ 186172951 w 60"/>
                <a:gd name="T29" fmla="*/ 280400125 h 47"/>
                <a:gd name="T30" fmla="*/ 264559098 w 60"/>
                <a:gd name="T31" fmla="*/ 50072925 h 47"/>
                <a:gd name="T32" fmla="*/ 323351049 w 60"/>
                <a:gd name="T33" fmla="*/ 50072925 h 47"/>
                <a:gd name="T34" fmla="*/ 391940098 w 60"/>
                <a:gd name="T35" fmla="*/ 280400125 h 47"/>
                <a:gd name="T36" fmla="*/ 411537415 w 60"/>
                <a:gd name="T37" fmla="*/ 360514900 h 47"/>
                <a:gd name="T38" fmla="*/ 411537415 w 60"/>
                <a:gd name="T39" fmla="*/ 360514900 h 47"/>
                <a:gd name="T40" fmla="*/ 431134732 w 60"/>
                <a:gd name="T41" fmla="*/ 280400125 h 47"/>
                <a:gd name="T42" fmla="*/ 509520878 w 60"/>
                <a:gd name="T43" fmla="*/ 0 h 47"/>
                <a:gd name="T44" fmla="*/ 587910146 w 60"/>
                <a:gd name="T45" fmla="*/ 0 h 4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60" h="47">
                  <a:moveTo>
                    <a:pt x="60" y="0"/>
                  </a:moveTo>
                  <a:cubicBezTo>
                    <a:pt x="46" y="47"/>
                    <a:pt x="46" y="47"/>
                    <a:pt x="46" y="47"/>
                  </a:cubicBezTo>
                  <a:cubicBezTo>
                    <a:pt x="39" y="47"/>
                    <a:pt x="39" y="47"/>
                    <a:pt x="39" y="47"/>
                  </a:cubicBezTo>
                  <a:cubicBezTo>
                    <a:pt x="32" y="23"/>
                    <a:pt x="32" y="23"/>
                    <a:pt x="32" y="23"/>
                  </a:cubicBezTo>
                  <a:cubicBezTo>
                    <a:pt x="30" y="17"/>
                    <a:pt x="30" y="14"/>
                    <a:pt x="30" y="14"/>
                  </a:cubicBezTo>
                  <a:cubicBezTo>
                    <a:pt x="30" y="14"/>
                    <a:pt x="30" y="14"/>
                    <a:pt x="30" y="14"/>
                  </a:cubicBezTo>
                  <a:cubicBezTo>
                    <a:pt x="30" y="14"/>
                    <a:pt x="29" y="17"/>
                    <a:pt x="28" y="23"/>
                  </a:cubicBezTo>
                  <a:cubicBezTo>
                    <a:pt x="21" y="47"/>
                    <a:pt x="21" y="47"/>
                    <a:pt x="21" y="47"/>
                  </a:cubicBezTo>
                  <a:cubicBezTo>
                    <a:pt x="14" y="47"/>
                    <a:pt x="14" y="47"/>
                    <a:pt x="14" y="47"/>
                  </a:cubicBezTo>
                  <a:cubicBezTo>
                    <a:pt x="0" y="0"/>
                    <a:pt x="0" y="0"/>
                    <a:pt x="0" y="0"/>
                  </a:cubicBezTo>
                  <a:cubicBezTo>
                    <a:pt x="8" y="0"/>
                    <a:pt x="8" y="0"/>
                    <a:pt x="8" y="0"/>
                  </a:cubicBezTo>
                  <a:cubicBezTo>
                    <a:pt x="16" y="28"/>
                    <a:pt x="16" y="28"/>
                    <a:pt x="16" y="28"/>
                  </a:cubicBezTo>
                  <a:cubicBezTo>
                    <a:pt x="17" y="32"/>
                    <a:pt x="17" y="36"/>
                    <a:pt x="17" y="36"/>
                  </a:cubicBezTo>
                  <a:cubicBezTo>
                    <a:pt x="17" y="36"/>
                    <a:pt x="17" y="36"/>
                    <a:pt x="17" y="36"/>
                  </a:cubicBezTo>
                  <a:cubicBezTo>
                    <a:pt x="17" y="36"/>
                    <a:pt x="18" y="32"/>
                    <a:pt x="19" y="28"/>
                  </a:cubicBezTo>
                  <a:cubicBezTo>
                    <a:pt x="27" y="5"/>
                    <a:pt x="27" y="5"/>
                    <a:pt x="27" y="5"/>
                  </a:cubicBezTo>
                  <a:cubicBezTo>
                    <a:pt x="33" y="5"/>
                    <a:pt x="33" y="5"/>
                    <a:pt x="33" y="5"/>
                  </a:cubicBezTo>
                  <a:cubicBezTo>
                    <a:pt x="40" y="28"/>
                    <a:pt x="40" y="28"/>
                    <a:pt x="40" y="28"/>
                  </a:cubicBezTo>
                  <a:cubicBezTo>
                    <a:pt x="42" y="32"/>
                    <a:pt x="42" y="36"/>
                    <a:pt x="42" y="36"/>
                  </a:cubicBezTo>
                  <a:cubicBezTo>
                    <a:pt x="42" y="36"/>
                    <a:pt x="42" y="36"/>
                    <a:pt x="42" y="36"/>
                  </a:cubicBezTo>
                  <a:cubicBezTo>
                    <a:pt x="42" y="36"/>
                    <a:pt x="43" y="32"/>
                    <a:pt x="44" y="28"/>
                  </a:cubicBezTo>
                  <a:cubicBezTo>
                    <a:pt x="52" y="0"/>
                    <a:pt x="52" y="0"/>
                    <a:pt x="52" y="0"/>
                  </a:cubicBezTo>
                  <a:lnTo>
                    <a:pt x="6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4799"/>
            </a:p>
          </p:txBody>
        </p:sp>
        <p:sp>
          <p:nvSpPr>
            <p:cNvPr id="7" name="Freeform 75"/>
            <p:cNvSpPr>
              <a:spLocks noEditPoints="1"/>
            </p:cNvSpPr>
            <p:nvPr userDrawn="1"/>
          </p:nvSpPr>
          <p:spPr bwMode="auto">
            <a:xfrm>
              <a:off x="4219575" y="5999163"/>
              <a:ext cx="136525" cy="149225"/>
            </a:xfrm>
            <a:custGeom>
              <a:avLst/>
              <a:gdLst>
                <a:gd name="T0" fmla="*/ 321865625 w 43"/>
                <a:gd name="T1" fmla="*/ 360514900 h 47"/>
                <a:gd name="T2" fmla="*/ 120697625 w 43"/>
                <a:gd name="T3" fmla="*/ 360514900 h 47"/>
                <a:gd name="T4" fmla="*/ 80467200 w 43"/>
                <a:gd name="T5" fmla="*/ 470671525 h 47"/>
                <a:gd name="T6" fmla="*/ 0 w 43"/>
                <a:gd name="T7" fmla="*/ 470671525 h 47"/>
                <a:gd name="T8" fmla="*/ 181048025 w 43"/>
                <a:gd name="T9" fmla="*/ 0 h 47"/>
                <a:gd name="T10" fmla="*/ 251456825 w 43"/>
                <a:gd name="T11" fmla="*/ 0 h 47"/>
                <a:gd name="T12" fmla="*/ 432504850 w 43"/>
                <a:gd name="T13" fmla="*/ 470671525 h 47"/>
                <a:gd name="T14" fmla="*/ 352037650 w 43"/>
                <a:gd name="T15" fmla="*/ 470671525 h 47"/>
                <a:gd name="T16" fmla="*/ 321865625 w 43"/>
                <a:gd name="T17" fmla="*/ 360514900 h 47"/>
                <a:gd name="T18" fmla="*/ 291690425 w 43"/>
                <a:gd name="T19" fmla="*/ 290414075 h 47"/>
                <a:gd name="T20" fmla="*/ 241398425 w 43"/>
                <a:gd name="T21" fmla="*/ 140198475 h 47"/>
                <a:gd name="T22" fmla="*/ 221281625 w 43"/>
                <a:gd name="T23" fmla="*/ 80114775 h 47"/>
                <a:gd name="T24" fmla="*/ 221281625 w 43"/>
                <a:gd name="T25" fmla="*/ 80114775 h 47"/>
                <a:gd name="T26" fmla="*/ 201164825 w 43"/>
                <a:gd name="T27" fmla="*/ 140198475 h 47"/>
                <a:gd name="T28" fmla="*/ 140814425 w 43"/>
                <a:gd name="T29" fmla="*/ 290414075 h 47"/>
                <a:gd name="T30" fmla="*/ 291690425 w 43"/>
                <a:gd name="T31" fmla="*/ 290414075 h 4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43" h="47">
                  <a:moveTo>
                    <a:pt x="32" y="36"/>
                  </a:moveTo>
                  <a:cubicBezTo>
                    <a:pt x="12" y="36"/>
                    <a:pt x="12" y="36"/>
                    <a:pt x="12" y="36"/>
                  </a:cubicBezTo>
                  <a:cubicBezTo>
                    <a:pt x="8" y="47"/>
                    <a:pt x="8" y="47"/>
                    <a:pt x="8" y="47"/>
                  </a:cubicBezTo>
                  <a:cubicBezTo>
                    <a:pt x="0" y="47"/>
                    <a:pt x="0" y="47"/>
                    <a:pt x="0" y="47"/>
                  </a:cubicBezTo>
                  <a:cubicBezTo>
                    <a:pt x="18" y="0"/>
                    <a:pt x="18" y="0"/>
                    <a:pt x="18" y="0"/>
                  </a:cubicBezTo>
                  <a:cubicBezTo>
                    <a:pt x="25" y="0"/>
                    <a:pt x="25" y="0"/>
                    <a:pt x="25" y="0"/>
                  </a:cubicBezTo>
                  <a:cubicBezTo>
                    <a:pt x="43" y="47"/>
                    <a:pt x="43" y="47"/>
                    <a:pt x="43" y="47"/>
                  </a:cubicBezTo>
                  <a:cubicBezTo>
                    <a:pt x="35" y="47"/>
                    <a:pt x="35" y="47"/>
                    <a:pt x="35" y="47"/>
                  </a:cubicBezTo>
                  <a:lnTo>
                    <a:pt x="32" y="36"/>
                  </a:lnTo>
                  <a:close/>
                  <a:moveTo>
                    <a:pt x="29" y="29"/>
                  </a:moveTo>
                  <a:cubicBezTo>
                    <a:pt x="24" y="14"/>
                    <a:pt x="24" y="14"/>
                    <a:pt x="24" y="14"/>
                  </a:cubicBezTo>
                  <a:cubicBezTo>
                    <a:pt x="23" y="11"/>
                    <a:pt x="22" y="8"/>
                    <a:pt x="22" y="8"/>
                  </a:cubicBezTo>
                  <a:cubicBezTo>
                    <a:pt x="22" y="8"/>
                    <a:pt x="22" y="8"/>
                    <a:pt x="22" y="8"/>
                  </a:cubicBezTo>
                  <a:cubicBezTo>
                    <a:pt x="22" y="8"/>
                    <a:pt x="21" y="11"/>
                    <a:pt x="20" y="14"/>
                  </a:cubicBezTo>
                  <a:cubicBezTo>
                    <a:pt x="14" y="29"/>
                    <a:pt x="14" y="29"/>
                    <a:pt x="14" y="29"/>
                  </a:cubicBezTo>
                  <a:lnTo>
                    <a:pt x="29" y="2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4799"/>
            </a:p>
          </p:txBody>
        </p:sp>
        <p:sp>
          <p:nvSpPr>
            <p:cNvPr id="8" name="Freeform 76"/>
            <p:cNvSpPr>
              <a:spLocks/>
            </p:cNvSpPr>
            <p:nvPr userDrawn="1"/>
          </p:nvSpPr>
          <p:spPr bwMode="auto">
            <a:xfrm>
              <a:off x="4346575" y="5999163"/>
              <a:ext cx="109538" cy="149225"/>
            </a:xfrm>
            <a:custGeom>
              <a:avLst/>
              <a:gdLst>
                <a:gd name="T0" fmla="*/ 146289335 w 82"/>
                <a:gd name="T1" fmla="*/ 0 h 111"/>
                <a:gd name="T2" fmla="*/ 146289335 w 82"/>
                <a:gd name="T3" fmla="*/ 25135674 h 111"/>
                <a:gd name="T4" fmla="*/ 87416667 w 82"/>
                <a:gd name="T5" fmla="*/ 25135674 h 111"/>
                <a:gd name="T6" fmla="*/ 87416667 w 82"/>
                <a:gd name="T7" fmla="*/ 199293348 h 111"/>
                <a:gd name="T8" fmla="*/ 58872668 w 82"/>
                <a:gd name="T9" fmla="*/ 199293348 h 111"/>
                <a:gd name="T10" fmla="*/ 58872668 w 82"/>
                <a:gd name="T11" fmla="*/ 25135674 h 111"/>
                <a:gd name="T12" fmla="*/ 0 w 82"/>
                <a:gd name="T13" fmla="*/ 25135674 h 111"/>
                <a:gd name="T14" fmla="*/ 0 w 82"/>
                <a:gd name="T15" fmla="*/ 0 h 111"/>
                <a:gd name="T16" fmla="*/ 146289335 w 82"/>
                <a:gd name="T17" fmla="*/ 0 h 11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82" h="111">
                  <a:moveTo>
                    <a:pt x="82" y="0"/>
                  </a:moveTo>
                  <a:lnTo>
                    <a:pt x="82" y="14"/>
                  </a:lnTo>
                  <a:lnTo>
                    <a:pt x="49" y="14"/>
                  </a:lnTo>
                  <a:lnTo>
                    <a:pt x="49" y="111"/>
                  </a:lnTo>
                  <a:lnTo>
                    <a:pt x="33" y="111"/>
                  </a:lnTo>
                  <a:lnTo>
                    <a:pt x="33" y="14"/>
                  </a:lnTo>
                  <a:lnTo>
                    <a:pt x="0" y="14"/>
                  </a:lnTo>
                  <a:lnTo>
                    <a:pt x="0" y="0"/>
                  </a:lnTo>
                  <a:lnTo>
                    <a:pt x="8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4799"/>
            </a:p>
          </p:txBody>
        </p:sp>
        <p:sp>
          <p:nvSpPr>
            <p:cNvPr id="9" name="Freeform 77"/>
            <p:cNvSpPr>
              <a:spLocks/>
            </p:cNvSpPr>
            <p:nvPr userDrawn="1"/>
          </p:nvSpPr>
          <p:spPr bwMode="auto">
            <a:xfrm>
              <a:off x="4462463" y="5995988"/>
              <a:ext cx="131762" cy="153987"/>
            </a:xfrm>
            <a:custGeom>
              <a:avLst/>
              <a:gdLst>
                <a:gd name="T0" fmla="*/ 335776634 w 42"/>
                <a:gd name="T1" fmla="*/ 139100542 h 49"/>
                <a:gd name="T2" fmla="*/ 217266126 w 42"/>
                <a:gd name="T3" fmla="*/ 69548700 h 49"/>
                <a:gd name="T4" fmla="*/ 79007005 w 42"/>
                <a:gd name="T5" fmla="*/ 238456726 h 49"/>
                <a:gd name="T6" fmla="*/ 217266126 w 42"/>
                <a:gd name="T7" fmla="*/ 407364752 h 49"/>
                <a:gd name="T8" fmla="*/ 345652509 w 42"/>
                <a:gd name="T9" fmla="*/ 327879177 h 49"/>
                <a:gd name="T10" fmla="*/ 414783639 w 42"/>
                <a:gd name="T11" fmla="*/ 347749785 h 49"/>
                <a:gd name="T12" fmla="*/ 217266126 w 42"/>
                <a:gd name="T13" fmla="*/ 486850327 h 49"/>
                <a:gd name="T14" fmla="*/ 0 w 42"/>
                <a:gd name="T15" fmla="*/ 238456726 h 49"/>
                <a:gd name="T16" fmla="*/ 217266126 w 42"/>
                <a:gd name="T17" fmla="*/ 0 h 49"/>
                <a:gd name="T18" fmla="*/ 404907763 w 42"/>
                <a:gd name="T19" fmla="*/ 119229934 h 49"/>
                <a:gd name="T20" fmla="*/ 335776634 w 42"/>
                <a:gd name="T21" fmla="*/ 139100542 h 4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42" h="49">
                  <a:moveTo>
                    <a:pt x="34" y="14"/>
                  </a:moveTo>
                  <a:cubicBezTo>
                    <a:pt x="32" y="9"/>
                    <a:pt x="27" y="7"/>
                    <a:pt x="22" y="7"/>
                  </a:cubicBezTo>
                  <a:cubicBezTo>
                    <a:pt x="14" y="7"/>
                    <a:pt x="8" y="13"/>
                    <a:pt x="8" y="24"/>
                  </a:cubicBezTo>
                  <a:cubicBezTo>
                    <a:pt x="8" y="35"/>
                    <a:pt x="14" y="41"/>
                    <a:pt x="22" y="41"/>
                  </a:cubicBezTo>
                  <a:cubicBezTo>
                    <a:pt x="28" y="41"/>
                    <a:pt x="33" y="38"/>
                    <a:pt x="35" y="33"/>
                  </a:cubicBezTo>
                  <a:cubicBezTo>
                    <a:pt x="42" y="35"/>
                    <a:pt x="42" y="35"/>
                    <a:pt x="42" y="35"/>
                  </a:cubicBezTo>
                  <a:cubicBezTo>
                    <a:pt x="39" y="43"/>
                    <a:pt x="31" y="49"/>
                    <a:pt x="22" y="49"/>
                  </a:cubicBezTo>
                  <a:cubicBezTo>
                    <a:pt x="10" y="49"/>
                    <a:pt x="0" y="39"/>
                    <a:pt x="0" y="24"/>
                  </a:cubicBezTo>
                  <a:cubicBezTo>
                    <a:pt x="0" y="9"/>
                    <a:pt x="10" y="0"/>
                    <a:pt x="22" y="0"/>
                  </a:cubicBezTo>
                  <a:cubicBezTo>
                    <a:pt x="31" y="0"/>
                    <a:pt x="38" y="4"/>
                    <a:pt x="41" y="12"/>
                  </a:cubicBezTo>
                  <a:lnTo>
                    <a:pt x="34" y="14"/>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4799"/>
            </a:p>
          </p:txBody>
        </p:sp>
        <p:sp>
          <p:nvSpPr>
            <p:cNvPr id="10" name="Freeform 78"/>
            <p:cNvSpPr>
              <a:spLocks/>
            </p:cNvSpPr>
            <p:nvPr userDrawn="1"/>
          </p:nvSpPr>
          <p:spPr bwMode="auto">
            <a:xfrm>
              <a:off x="4618038" y="5999163"/>
              <a:ext cx="109537" cy="149225"/>
            </a:xfrm>
            <a:custGeom>
              <a:avLst/>
              <a:gdLst>
                <a:gd name="T0" fmla="*/ 146287999 w 82"/>
                <a:gd name="T1" fmla="*/ 0 h 111"/>
                <a:gd name="T2" fmla="*/ 146287999 w 82"/>
                <a:gd name="T3" fmla="*/ 199293348 h 111"/>
                <a:gd name="T4" fmla="*/ 114176293 w 82"/>
                <a:gd name="T5" fmla="*/ 199293348 h 111"/>
                <a:gd name="T6" fmla="*/ 114176293 w 82"/>
                <a:gd name="T7" fmla="*/ 109521739 h 111"/>
                <a:gd name="T8" fmla="*/ 28543739 w 82"/>
                <a:gd name="T9" fmla="*/ 109521739 h 111"/>
                <a:gd name="T10" fmla="*/ 28543739 w 82"/>
                <a:gd name="T11" fmla="*/ 199293348 h 111"/>
                <a:gd name="T12" fmla="*/ 0 w 82"/>
                <a:gd name="T13" fmla="*/ 199293348 h 111"/>
                <a:gd name="T14" fmla="*/ 0 w 82"/>
                <a:gd name="T15" fmla="*/ 0 h 111"/>
                <a:gd name="T16" fmla="*/ 28543739 w 82"/>
                <a:gd name="T17" fmla="*/ 0 h 111"/>
                <a:gd name="T18" fmla="*/ 28543739 w 82"/>
                <a:gd name="T19" fmla="*/ 80795255 h 111"/>
                <a:gd name="T20" fmla="*/ 114176293 w 82"/>
                <a:gd name="T21" fmla="*/ 80795255 h 111"/>
                <a:gd name="T22" fmla="*/ 114176293 w 82"/>
                <a:gd name="T23" fmla="*/ 0 h 111"/>
                <a:gd name="T24" fmla="*/ 146287999 w 82"/>
                <a:gd name="T25" fmla="*/ 0 h 11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2" h="111">
                  <a:moveTo>
                    <a:pt x="82" y="0"/>
                  </a:moveTo>
                  <a:lnTo>
                    <a:pt x="82" y="111"/>
                  </a:lnTo>
                  <a:lnTo>
                    <a:pt x="64" y="111"/>
                  </a:lnTo>
                  <a:lnTo>
                    <a:pt x="64" y="61"/>
                  </a:lnTo>
                  <a:lnTo>
                    <a:pt x="16" y="61"/>
                  </a:lnTo>
                  <a:lnTo>
                    <a:pt x="16" y="111"/>
                  </a:lnTo>
                  <a:lnTo>
                    <a:pt x="0" y="111"/>
                  </a:lnTo>
                  <a:lnTo>
                    <a:pt x="0" y="0"/>
                  </a:lnTo>
                  <a:lnTo>
                    <a:pt x="16" y="0"/>
                  </a:lnTo>
                  <a:lnTo>
                    <a:pt x="16" y="45"/>
                  </a:lnTo>
                  <a:lnTo>
                    <a:pt x="64" y="45"/>
                  </a:lnTo>
                  <a:lnTo>
                    <a:pt x="64" y="0"/>
                  </a:lnTo>
                  <a:lnTo>
                    <a:pt x="8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4799"/>
            </a:p>
          </p:txBody>
        </p:sp>
        <p:sp>
          <p:nvSpPr>
            <p:cNvPr id="11" name="Freeform 79"/>
            <p:cNvSpPr>
              <a:spLocks/>
            </p:cNvSpPr>
            <p:nvPr userDrawn="1"/>
          </p:nvSpPr>
          <p:spPr bwMode="auto">
            <a:xfrm>
              <a:off x="4795838" y="5999163"/>
              <a:ext cx="111125" cy="149225"/>
            </a:xfrm>
            <a:custGeom>
              <a:avLst/>
              <a:gdLst>
                <a:gd name="T0" fmla="*/ 148408107 w 83"/>
                <a:gd name="T1" fmla="*/ 0 h 111"/>
                <a:gd name="T2" fmla="*/ 148408107 w 83"/>
                <a:gd name="T3" fmla="*/ 25135674 h 111"/>
                <a:gd name="T4" fmla="*/ 89402071 w 83"/>
                <a:gd name="T5" fmla="*/ 25135674 h 111"/>
                <a:gd name="T6" fmla="*/ 89402071 w 83"/>
                <a:gd name="T7" fmla="*/ 199293348 h 111"/>
                <a:gd name="T8" fmla="*/ 59006036 w 83"/>
                <a:gd name="T9" fmla="*/ 199293348 h 111"/>
                <a:gd name="T10" fmla="*/ 59006036 w 83"/>
                <a:gd name="T11" fmla="*/ 25135674 h 111"/>
                <a:gd name="T12" fmla="*/ 0 w 83"/>
                <a:gd name="T13" fmla="*/ 25135674 h 111"/>
                <a:gd name="T14" fmla="*/ 0 w 83"/>
                <a:gd name="T15" fmla="*/ 0 h 111"/>
                <a:gd name="T16" fmla="*/ 148408107 w 83"/>
                <a:gd name="T17" fmla="*/ 0 h 11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83" h="111">
                  <a:moveTo>
                    <a:pt x="83" y="0"/>
                  </a:moveTo>
                  <a:lnTo>
                    <a:pt x="83" y="14"/>
                  </a:lnTo>
                  <a:lnTo>
                    <a:pt x="50" y="14"/>
                  </a:lnTo>
                  <a:lnTo>
                    <a:pt x="50" y="111"/>
                  </a:lnTo>
                  <a:lnTo>
                    <a:pt x="33" y="111"/>
                  </a:lnTo>
                  <a:lnTo>
                    <a:pt x="33" y="14"/>
                  </a:lnTo>
                  <a:lnTo>
                    <a:pt x="0" y="14"/>
                  </a:lnTo>
                  <a:lnTo>
                    <a:pt x="0" y="0"/>
                  </a:lnTo>
                  <a:lnTo>
                    <a:pt x="8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4799"/>
            </a:p>
          </p:txBody>
        </p:sp>
        <p:sp>
          <p:nvSpPr>
            <p:cNvPr id="12" name="Freeform 80"/>
            <p:cNvSpPr>
              <a:spLocks/>
            </p:cNvSpPr>
            <p:nvPr userDrawn="1"/>
          </p:nvSpPr>
          <p:spPr bwMode="auto">
            <a:xfrm>
              <a:off x="4929188" y="5999163"/>
              <a:ext cx="109537" cy="149225"/>
            </a:xfrm>
            <a:custGeom>
              <a:avLst/>
              <a:gdLst>
                <a:gd name="T0" fmla="*/ 146287999 w 82"/>
                <a:gd name="T1" fmla="*/ 0 h 111"/>
                <a:gd name="T2" fmla="*/ 146287999 w 82"/>
                <a:gd name="T3" fmla="*/ 199293348 h 111"/>
                <a:gd name="T4" fmla="*/ 112391641 w 82"/>
                <a:gd name="T5" fmla="*/ 199293348 h 111"/>
                <a:gd name="T6" fmla="*/ 112391641 w 82"/>
                <a:gd name="T7" fmla="*/ 109521739 h 111"/>
                <a:gd name="T8" fmla="*/ 28543739 w 82"/>
                <a:gd name="T9" fmla="*/ 109521739 h 111"/>
                <a:gd name="T10" fmla="*/ 28543739 w 82"/>
                <a:gd name="T11" fmla="*/ 199293348 h 111"/>
                <a:gd name="T12" fmla="*/ 0 w 82"/>
                <a:gd name="T13" fmla="*/ 199293348 h 111"/>
                <a:gd name="T14" fmla="*/ 0 w 82"/>
                <a:gd name="T15" fmla="*/ 0 h 111"/>
                <a:gd name="T16" fmla="*/ 28543739 w 82"/>
                <a:gd name="T17" fmla="*/ 0 h 111"/>
                <a:gd name="T18" fmla="*/ 28543739 w 82"/>
                <a:gd name="T19" fmla="*/ 80795255 h 111"/>
                <a:gd name="T20" fmla="*/ 112391641 w 82"/>
                <a:gd name="T21" fmla="*/ 80795255 h 111"/>
                <a:gd name="T22" fmla="*/ 112391641 w 82"/>
                <a:gd name="T23" fmla="*/ 0 h 111"/>
                <a:gd name="T24" fmla="*/ 146287999 w 82"/>
                <a:gd name="T25" fmla="*/ 0 h 11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2" h="111">
                  <a:moveTo>
                    <a:pt x="82" y="0"/>
                  </a:moveTo>
                  <a:lnTo>
                    <a:pt x="82" y="111"/>
                  </a:lnTo>
                  <a:lnTo>
                    <a:pt x="63" y="111"/>
                  </a:lnTo>
                  <a:lnTo>
                    <a:pt x="63" y="61"/>
                  </a:lnTo>
                  <a:lnTo>
                    <a:pt x="16" y="61"/>
                  </a:lnTo>
                  <a:lnTo>
                    <a:pt x="16" y="111"/>
                  </a:lnTo>
                  <a:lnTo>
                    <a:pt x="0" y="111"/>
                  </a:lnTo>
                  <a:lnTo>
                    <a:pt x="0" y="0"/>
                  </a:lnTo>
                  <a:lnTo>
                    <a:pt x="16" y="0"/>
                  </a:lnTo>
                  <a:lnTo>
                    <a:pt x="16" y="45"/>
                  </a:lnTo>
                  <a:lnTo>
                    <a:pt x="63" y="45"/>
                  </a:lnTo>
                  <a:lnTo>
                    <a:pt x="63" y="0"/>
                  </a:lnTo>
                  <a:lnTo>
                    <a:pt x="8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4799"/>
            </a:p>
          </p:txBody>
        </p:sp>
        <p:sp>
          <p:nvSpPr>
            <p:cNvPr id="13" name="Freeform 81"/>
            <p:cNvSpPr>
              <a:spLocks/>
            </p:cNvSpPr>
            <p:nvPr userDrawn="1"/>
          </p:nvSpPr>
          <p:spPr bwMode="auto">
            <a:xfrm>
              <a:off x="5073650" y="5999163"/>
              <a:ext cx="95250" cy="149225"/>
            </a:xfrm>
            <a:custGeom>
              <a:avLst/>
              <a:gdLst>
                <a:gd name="T0" fmla="*/ 127207046 w 71"/>
                <a:gd name="T1" fmla="*/ 168770786 h 111"/>
                <a:gd name="T2" fmla="*/ 127207046 w 71"/>
                <a:gd name="T3" fmla="*/ 199293348 h 111"/>
                <a:gd name="T4" fmla="*/ 0 w 71"/>
                <a:gd name="T5" fmla="*/ 199293348 h 111"/>
                <a:gd name="T6" fmla="*/ 0 w 71"/>
                <a:gd name="T7" fmla="*/ 0 h 111"/>
                <a:gd name="T8" fmla="*/ 123623768 w 71"/>
                <a:gd name="T9" fmla="*/ 0 h 111"/>
                <a:gd name="T10" fmla="*/ 123623768 w 71"/>
                <a:gd name="T11" fmla="*/ 25135674 h 111"/>
                <a:gd name="T12" fmla="*/ 30458535 w 71"/>
                <a:gd name="T13" fmla="*/ 25135674 h 111"/>
                <a:gd name="T14" fmla="*/ 30458535 w 71"/>
                <a:gd name="T15" fmla="*/ 80795255 h 111"/>
                <a:gd name="T16" fmla="*/ 102124099 w 71"/>
                <a:gd name="T17" fmla="*/ 80795255 h 111"/>
                <a:gd name="T18" fmla="*/ 102124099 w 71"/>
                <a:gd name="T19" fmla="*/ 105930929 h 111"/>
                <a:gd name="T20" fmla="*/ 30458535 w 71"/>
                <a:gd name="T21" fmla="*/ 105930929 h 111"/>
                <a:gd name="T22" fmla="*/ 30458535 w 71"/>
                <a:gd name="T23" fmla="*/ 168770786 h 111"/>
                <a:gd name="T24" fmla="*/ 127207046 w 71"/>
                <a:gd name="T25" fmla="*/ 168770786 h 11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1" h="111">
                  <a:moveTo>
                    <a:pt x="71" y="94"/>
                  </a:moveTo>
                  <a:lnTo>
                    <a:pt x="71" y="111"/>
                  </a:lnTo>
                  <a:lnTo>
                    <a:pt x="0" y="111"/>
                  </a:lnTo>
                  <a:lnTo>
                    <a:pt x="0" y="0"/>
                  </a:lnTo>
                  <a:lnTo>
                    <a:pt x="69" y="0"/>
                  </a:lnTo>
                  <a:lnTo>
                    <a:pt x="69" y="14"/>
                  </a:lnTo>
                  <a:lnTo>
                    <a:pt x="17" y="14"/>
                  </a:lnTo>
                  <a:lnTo>
                    <a:pt x="17" y="45"/>
                  </a:lnTo>
                  <a:lnTo>
                    <a:pt x="57" y="45"/>
                  </a:lnTo>
                  <a:lnTo>
                    <a:pt x="57" y="59"/>
                  </a:lnTo>
                  <a:lnTo>
                    <a:pt x="17" y="59"/>
                  </a:lnTo>
                  <a:lnTo>
                    <a:pt x="17" y="94"/>
                  </a:lnTo>
                  <a:lnTo>
                    <a:pt x="71" y="94"/>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4799"/>
            </a:p>
          </p:txBody>
        </p:sp>
        <p:sp>
          <p:nvSpPr>
            <p:cNvPr id="14" name="Freeform 82"/>
            <p:cNvSpPr>
              <a:spLocks/>
            </p:cNvSpPr>
            <p:nvPr userDrawn="1"/>
          </p:nvSpPr>
          <p:spPr bwMode="auto">
            <a:xfrm>
              <a:off x="5245100" y="5999163"/>
              <a:ext cx="95250" cy="149225"/>
            </a:xfrm>
            <a:custGeom>
              <a:avLst/>
              <a:gdLst>
                <a:gd name="T0" fmla="*/ 37625092 w 71"/>
                <a:gd name="T1" fmla="*/ 34113373 h 111"/>
                <a:gd name="T2" fmla="*/ 37625092 w 71"/>
                <a:gd name="T3" fmla="*/ 84386065 h 111"/>
                <a:gd name="T4" fmla="*/ 109290655 w 71"/>
                <a:gd name="T5" fmla="*/ 84386065 h 111"/>
                <a:gd name="T6" fmla="*/ 109290655 w 71"/>
                <a:gd name="T7" fmla="*/ 118498094 h 111"/>
                <a:gd name="T8" fmla="*/ 37625092 w 71"/>
                <a:gd name="T9" fmla="*/ 118498094 h 111"/>
                <a:gd name="T10" fmla="*/ 37625092 w 71"/>
                <a:gd name="T11" fmla="*/ 199293348 h 111"/>
                <a:gd name="T12" fmla="*/ 0 w 71"/>
                <a:gd name="T13" fmla="*/ 199293348 h 111"/>
                <a:gd name="T14" fmla="*/ 0 w 71"/>
                <a:gd name="T15" fmla="*/ 0 h 111"/>
                <a:gd name="T16" fmla="*/ 127207046 w 71"/>
                <a:gd name="T17" fmla="*/ 0 h 111"/>
                <a:gd name="T18" fmla="*/ 127207046 w 71"/>
                <a:gd name="T19" fmla="*/ 34113373 h 111"/>
                <a:gd name="T20" fmla="*/ 37625092 w 71"/>
                <a:gd name="T21" fmla="*/ 34113373 h 11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71" h="111">
                  <a:moveTo>
                    <a:pt x="21" y="19"/>
                  </a:moveTo>
                  <a:lnTo>
                    <a:pt x="21" y="47"/>
                  </a:lnTo>
                  <a:lnTo>
                    <a:pt x="61" y="47"/>
                  </a:lnTo>
                  <a:lnTo>
                    <a:pt x="61" y="66"/>
                  </a:lnTo>
                  <a:lnTo>
                    <a:pt x="21" y="66"/>
                  </a:lnTo>
                  <a:lnTo>
                    <a:pt x="21" y="111"/>
                  </a:lnTo>
                  <a:lnTo>
                    <a:pt x="0" y="111"/>
                  </a:lnTo>
                  <a:lnTo>
                    <a:pt x="0" y="0"/>
                  </a:lnTo>
                  <a:lnTo>
                    <a:pt x="71" y="0"/>
                  </a:lnTo>
                  <a:lnTo>
                    <a:pt x="71" y="19"/>
                  </a:lnTo>
                  <a:lnTo>
                    <a:pt x="21" y="1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4799"/>
            </a:p>
          </p:txBody>
        </p:sp>
        <p:sp>
          <p:nvSpPr>
            <p:cNvPr id="15" name="Rectangle 83"/>
            <p:cNvSpPr>
              <a:spLocks noChangeArrowheads="1"/>
            </p:cNvSpPr>
            <p:nvPr userDrawn="1"/>
          </p:nvSpPr>
          <p:spPr bwMode="auto">
            <a:xfrm>
              <a:off x="5365750" y="5999163"/>
              <a:ext cx="26988" cy="1492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4799">
                <a:solidFill>
                  <a:schemeClr val="bg1"/>
                </a:solidFill>
              </a:endParaRPr>
            </a:p>
          </p:txBody>
        </p:sp>
        <p:sp>
          <p:nvSpPr>
            <p:cNvPr id="16" name="Freeform 84"/>
            <p:cNvSpPr>
              <a:spLocks/>
            </p:cNvSpPr>
            <p:nvPr userDrawn="1"/>
          </p:nvSpPr>
          <p:spPr bwMode="auto">
            <a:xfrm>
              <a:off x="5426075" y="5999163"/>
              <a:ext cx="96838" cy="149225"/>
            </a:xfrm>
            <a:custGeom>
              <a:avLst/>
              <a:gdLst>
                <a:gd name="T0" fmla="*/ 129327812 w 73"/>
                <a:gd name="T1" fmla="*/ 159794432 h 111"/>
                <a:gd name="T2" fmla="*/ 129327812 w 73"/>
                <a:gd name="T3" fmla="*/ 199293348 h 111"/>
                <a:gd name="T4" fmla="*/ 0 w 73"/>
                <a:gd name="T5" fmla="*/ 199293348 h 111"/>
                <a:gd name="T6" fmla="*/ 0 w 73"/>
                <a:gd name="T7" fmla="*/ 0 h 111"/>
                <a:gd name="T8" fmla="*/ 37204364 w 73"/>
                <a:gd name="T9" fmla="*/ 0 h 111"/>
                <a:gd name="T10" fmla="*/ 37204364 w 73"/>
                <a:gd name="T11" fmla="*/ 159794432 h 111"/>
                <a:gd name="T12" fmla="*/ 129327812 w 73"/>
                <a:gd name="T13" fmla="*/ 159794432 h 11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3" h="111">
                  <a:moveTo>
                    <a:pt x="73" y="89"/>
                  </a:moveTo>
                  <a:lnTo>
                    <a:pt x="73" y="111"/>
                  </a:lnTo>
                  <a:lnTo>
                    <a:pt x="0" y="111"/>
                  </a:lnTo>
                  <a:lnTo>
                    <a:pt x="0" y="0"/>
                  </a:lnTo>
                  <a:lnTo>
                    <a:pt x="21" y="0"/>
                  </a:lnTo>
                  <a:lnTo>
                    <a:pt x="21" y="89"/>
                  </a:lnTo>
                  <a:lnTo>
                    <a:pt x="73" y="8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4799"/>
            </a:p>
          </p:txBody>
        </p:sp>
        <p:sp>
          <p:nvSpPr>
            <p:cNvPr id="17" name="Freeform 85"/>
            <p:cNvSpPr>
              <a:spLocks/>
            </p:cNvSpPr>
            <p:nvPr userDrawn="1"/>
          </p:nvSpPr>
          <p:spPr bwMode="auto">
            <a:xfrm>
              <a:off x="5541963" y="5999163"/>
              <a:ext cx="136525" cy="149225"/>
            </a:xfrm>
            <a:custGeom>
              <a:avLst/>
              <a:gdLst>
                <a:gd name="T0" fmla="*/ 432504850 w 43"/>
                <a:gd name="T1" fmla="*/ 0 h 47"/>
                <a:gd name="T2" fmla="*/ 432504850 w 43"/>
                <a:gd name="T3" fmla="*/ 470671525 h 47"/>
                <a:gd name="T4" fmla="*/ 341979250 w 43"/>
                <a:gd name="T5" fmla="*/ 470671525 h 47"/>
                <a:gd name="T6" fmla="*/ 341979250 w 43"/>
                <a:gd name="T7" fmla="*/ 310441975 h 47"/>
                <a:gd name="T8" fmla="*/ 341979250 w 43"/>
                <a:gd name="T9" fmla="*/ 150215600 h 47"/>
                <a:gd name="T10" fmla="*/ 341979250 w 43"/>
                <a:gd name="T11" fmla="*/ 150215600 h 47"/>
                <a:gd name="T12" fmla="*/ 301748825 w 43"/>
                <a:gd name="T13" fmla="*/ 220313250 h 47"/>
                <a:gd name="T14" fmla="*/ 241398425 w 43"/>
                <a:gd name="T15" fmla="*/ 350500950 h 47"/>
                <a:gd name="T16" fmla="*/ 191106425 w 43"/>
                <a:gd name="T17" fmla="*/ 350500950 h 47"/>
                <a:gd name="T18" fmla="*/ 120697625 w 43"/>
                <a:gd name="T19" fmla="*/ 220313250 h 47"/>
                <a:gd name="T20" fmla="*/ 90525600 w 43"/>
                <a:gd name="T21" fmla="*/ 150215600 h 47"/>
                <a:gd name="T22" fmla="*/ 90525600 w 43"/>
                <a:gd name="T23" fmla="*/ 150215600 h 47"/>
                <a:gd name="T24" fmla="*/ 90525600 w 43"/>
                <a:gd name="T25" fmla="*/ 310441975 h 47"/>
                <a:gd name="T26" fmla="*/ 90525600 w 43"/>
                <a:gd name="T27" fmla="*/ 470671525 h 47"/>
                <a:gd name="T28" fmla="*/ 0 w 43"/>
                <a:gd name="T29" fmla="*/ 470671525 h 47"/>
                <a:gd name="T30" fmla="*/ 0 w 43"/>
                <a:gd name="T31" fmla="*/ 0 h 47"/>
                <a:gd name="T32" fmla="*/ 90525600 w 43"/>
                <a:gd name="T33" fmla="*/ 0 h 47"/>
                <a:gd name="T34" fmla="*/ 181048025 w 43"/>
                <a:gd name="T35" fmla="*/ 160229550 h 47"/>
                <a:gd name="T36" fmla="*/ 211223225 w 43"/>
                <a:gd name="T37" fmla="*/ 230327200 h 47"/>
                <a:gd name="T38" fmla="*/ 221281625 w 43"/>
                <a:gd name="T39" fmla="*/ 230327200 h 47"/>
                <a:gd name="T40" fmla="*/ 251456825 w 43"/>
                <a:gd name="T41" fmla="*/ 160229550 h 47"/>
                <a:gd name="T42" fmla="*/ 341979250 w 43"/>
                <a:gd name="T43" fmla="*/ 0 h 47"/>
                <a:gd name="T44" fmla="*/ 432504850 w 43"/>
                <a:gd name="T45" fmla="*/ 0 h 4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43" h="47">
                  <a:moveTo>
                    <a:pt x="43" y="0"/>
                  </a:moveTo>
                  <a:cubicBezTo>
                    <a:pt x="43" y="47"/>
                    <a:pt x="43" y="47"/>
                    <a:pt x="43" y="47"/>
                  </a:cubicBezTo>
                  <a:cubicBezTo>
                    <a:pt x="34" y="47"/>
                    <a:pt x="34" y="47"/>
                    <a:pt x="34" y="47"/>
                  </a:cubicBezTo>
                  <a:cubicBezTo>
                    <a:pt x="34" y="31"/>
                    <a:pt x="34" y="31"/>
                    <a:pt x="34" y="31"/>
                  </a:cubicBezTo>
                  <a:cubicBezTo>
                    <a:pt x="34" y="22"/>
                    <a:pt x="34" y="15"/>
                    <a:pt x="34" y="15"/>
                  </a:cubicBezTo>
                  <a:cubicBezTo>
                    <a:pt x="34" y="15"/>
                    <a:pt x="34" y="15"/>
                    <a:pt x="34" y="15"/>
                  </a:cubicBezTo>
                  <a:cubicBezTo>
                    <a:pt x="34" y="15"/>
                    <a:pt x="31" y="20"/>
                    <a:pt x="30" y="22"/>
                  </a:cubicBezTo>
                  <a:cubicBezTo>
                    <a:pt x="24" y="35"/>
                    <a:pt x="24" y="35"/>
                    <a:pt x="24" y="35"/>
                  </a:cubicBezTo>
                  <a:cubicBezTo>
                    <a:pt x="19" y="35"/>
                    <a:pt x="19" y="35"/>
                    <a:pt x="19" y="35"/>
                  </a:cubicBezTo>
                  <a:cubicBezTo>
                    <a:pt x="12" y="22"/>
                    <a:pt x="12" y="22"/>
                    <a:pt x="12" y="22"/>
                  </a:cubicBezTo>
                  <a:cubicBezTo>
                    <a:pt x="11" y="20"/>
                    <a:pt x="9" y="15"/>
                    <a:pt x="9" y="15"/>
                  </a:cubicBezTo>
                  <a:cubicBezTo>
                    <a:pt x="9" y="15"/>
                    <a:pt x="9" y="15"/>
                    <a:pt x="9" y="15"/>
                  </a:cubicBezTo>
                  <a:cubicBezTo>
                    <a:pt x="8" y="15"/>
                    <a:pt x="9" y="22"/>
                    <a:pt x="9" y="31"/>
                  </a:cubicBezTo>
                  <a:cubicBezTo>
                    <a:pt x="9" y="47"/>
                    <a:pt x="9" y="47"/>
                    <a:pt x="9" y="47"/>
                  </a:cubicBezTo>
                  <a:cubicBezTo>
                    <a:pt x="0" y="47"/>
                    <a:pt x="0" y="47"/>
                    <a:pt x="0" y="47"/>
                  </a:cubicBezTo>
                  <a:cubicBezTo>
                    <a:pt x="0" y="0"/>
                    <a:pt x="0" y="0"/>
                    <a:pt x="0" y="0"/>
                  </a:cubicBezTo>
                  <a:cubicBezTo>
                    <a:pt x="9" y="0"/>
                    <a:pt x="9" y="0"/>
                    <a:pt x="9" y="0"/>
                  </a:cubicBezTo>
                  <a:cubicBezTo>
                    <a:pt x="18" y="16"/>
                    <a:pt x="18" y="16"/>
                    <a:pt x="18" y="16"/>
                  </a:cubicBezTo>
                  <a:cubicBezTo>
                    <a:pt x="21" y="21"/>
                    <a:pt x="21" y="23"/>
                    <a:pt x="21" y="23"/>
                  </a:cubicBezTo>
                  <a:cubicBezTo>
                    <a:pt x="22" y="23"/>
                    <a:pt x="22" y="23"/>
                    <a:pt x="22" y="23"/>
                  </a:cubicBezTo>
                  <a:cubicBezTo>
                    <a:pt x="22" y="23"/>
                    <a:pt x="22" y="21"/>
                    <a:pt x="25" y="16"/>
                  </a:cubicBezTo>
                  <a:cubicBezTo>
                    <a:pt x="34" y="0"/>
                    <a:pt x="34" y="0"/>
                    <a:pt x="34" y="0"/>
                  </a:cubicBezTo>
                  <a:lnTo>
                    <a:pt x="4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4799"/>
            </a:p>
          </p:txBody>
        </p:sp>
        <p:sp>
          <p:nvSpPr>
            <p:cNvPr id="18" name="Oval 86"/>
            <p:cNvSpPr>
              <a:spLocks noChangeArrowheads="1"/>
            </p:cNvSpPr>
            <p:nvPr userDrawn="1"/>
          </p:nvSpPr>
          <p:spPr bwMode="auto">
            <a:xfrm>
              <a:off x="3533775" y="5853113"/>
              <a:ext cx="439738" cy="438150"/>
            </a:xfrm>
            <a:prstGeom prst="ellipse">
              <a:avLst/>
            </a:prstGeom>
            <a:noFill/>
            <a:ln w="1905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sz="4799"/>
            </a:p>
          </p:txBody>
        </p:sp>
        <p:sp>
          <p:nvSpPr>
            <p:cNvPr id="19" name="Freeform 87"/>
            <p:cNvSpPr>
              <a:spLocks/>
            </p:cNvSpPr>
            <p:nvPr userDrawn="1"/>
          </p:nvSpPr>
          <p:spPr bwMode="auto">
            <a:xfrm>
              <a:off x="3714750" y="5926138"/>
              <a:ext cx="141288" cy="290512"/>
            </a:xfrm>
            <a:custGeom>
              <a:avLst/>
              <a:gdLst>
                <a:gd name="T0" fmla="*/ 0 w 106"/>
                <a:gd name="T1" fmla="*/ 387982774 h 218"/>
                <a:gd name="T2" fmla="*/ 0 w 106"/>
                <a:gd name="T3" fmla="*/ 0 h 218"/>
                <a:gd name="T4" fmla="*/ 188691457 w 106"/>
                <a:gd name="T5" fmla="*/ 193991387 h 218"/>
                <a:gd name="T6" fmla="*/ 0 w 106"/>
                <a:gd name="T7" fmla="*/ 387982774 h 21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06" h="218">
                  <a:moveTo>
                    <a:pt x="0" y="218"/>
                  </a:moveTo>
                  <a:lnTo>
                    <a:pt x="0" y="0"/>
                  </a:lnTo>
                  <a:lnTo>
                    <a:pt x="106" y="109"/>
                  </a:lnTo>
                  <a:lnTo>
                    <a:pt x="0" y="21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4799"/>
            </a:p>
          </p:txBody>
        </p:sp>
      </p:grpSp>
      <p:sp>
        <p:nvSpPr>
          <p:cNvPr id="20" name="AutoShape 72">
            <a:hlinkClick r:id="rId2"/>
          </p:cNvPr>
          <p:cNvSpPr>
            <a:spLocks noChangeAspect="1" noChangeArrowheads="1" noTextEdit="1"/>
          </p:cNvSpPr>
          <p:nvPr userDrawn="1"/>
        </p:nvSpPr>
        <p:spPr bwMode="auto">
          <a:xfrm>
            <a:off x="4910709" y="5827887"/>
            <a:ext cx="2367409" cy="5006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z="4799"/>
          </a:p>
        </p:txBody>
      </p:sp>
      <p:grpSp>
        <p:nvGrpSpPr>
          <p:cNvPr id="21" name="Group 20"/>
          <p:cNvGrpSpPr/>
          <p:nvPr userDrawn="1"/>
        </p:nvGrpSpPr>
        <p:grpSpPr>
          <a:xfrm>
            <a:off x="4897998" y="823247"/>
            <a:ext cx="2392831" cy="365535"/>
            <a:chOff x="3712598" y="617435"/>
            <a:chExt cx="1795091" cy="274151"/>
          </a:xfrm>
        </p:grpSpPr>
        <p:sp>
          <p:nvSpPr>
            <p:cNvPr id="22" name="Freeform 7"/>
            <p:cNvSpPr>
              <a:spLocks/>
            </p:cNvSpPr>
            <p:nvPr userDrawn="1"/>
          </p:nvSpPr>
          <p:spPr bwMode="auto">
            <a:xfrm>
              <a:off x="3712598" y="636506"/>
              <a:ext cx="688952" cy="240776"/>
            </a:xfrm>
            <a:custGeom>
              <a:avLst/>
              <a:gdLst>
                <a:gd name="T0" fmla="*/ 0 w 578"/>
                <a:gd name="T1" fmla="*/ 202 h 202"/>
                <a:gd name="T2" fmla="*/ 164 w 578"/>
                <a:gd name="T3" fmla="*/ 202 h 202"/>
                <a:gd name="T4" fmla="*/ 198 w 578"/>
                <a:gd name="T5" fmla="*/ 122 h 202"/>
                <a:gd name="T6" fmla="*/ 358 w 578"/>
                <a:gd name="T7" fmla="*/ 122 h 202"/>
                <a:gd name="T8" fmla="*/ 322 w 578"/>
                <a:gd name="T9" fmla="*/ 202 h 202"/>
                <a:gd name="T10" fmla="*/ 488 w 578"/>
                <a:gd name="T11" fmla="*/ 202 h 202"/>
                <a:gd name="T12" fmla="*/ 578 w 578"/>
                <a:gd name="T13" fmla="*/ 0 h 202"/>
                <a:gd name="T14" fmla="*/ 412 w 578"/>
                <a:gd name="T15" fmla="*/ 0 h 202"/>
                <a:gd name="T16" fmla="*/ 382 w 578"/>
                <a:gd name="T17" fmla="*/ 68 h 202"/>
                <a:gd name="T18" fmla="*/ 222 w 578"/>
                <a:gd name="T19" fmla="*/ 68 h 202"/>
                <a:gd name="T20" fmla="*/ 252 w 578"/>
                <a:gd name="T21" fmla="*/ 0 h 202"/>
                <a:gd name="T22" fmla="*/ 90 w 578"/>
                <a:gd name="T23" fmla="*/ 0 h 202"/>
                <a:gd name="T24" fmla="*/ 0 w 578"/>
                <a:gd name="T25" fmla="*/ 202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8" h="202">
                  <a:moveTo>
                    <a:pt x="0" y="202"/>
                  </a:moveTo>
                  <a:lnTo>
                    <a:pt x="164" y="202"/>
                  </a:lnTo>
                  <a:lnTo>
                    <a:pt x="198" y="122"/>
                  </a:lnTo>
                  <a:lnTo>
                    <a:pt x="358" y="122"/>
                  </a:lnTo>
                  <a:lnTo>
                    <a:pt x="322" y="202"/>
                  </a:lnTo>
                  <a:lnTo>
                    <a:pt x="488" y="202"/>
                  </a:lnTo>
                  <a:lnTo>
                    <a:pt x="578" y="0"/>
                  </a:lnTo>
                  <a:lnTo>
                    <a:pt x="412" y="0"/>
                  </a:lnTo>
                  <a:lnTo>
                    <a:pt x="382" y="68"/>
                  </a:lnTo>
                  <a:lnTo>
                    <a:pt x="222" y="68"/>
                  </a:lnTo>
                  <a:lnTo>
                    <a:pt x="252" y="0"/>
                  </a:lnTo>
                  <a:lnTo>
                    <a:pt x="90" y="0"/>
                  </a:lnTo>
                  <a:lnTo>
                    <a:pt x="0" y="20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9"/>
            </a:p>
          </p:txBody>
        </p:sp>
        <p:sp>
          <p:nvSpPr>
            <p:cNvPr id="23" name="Freeform 8"/>
            <p:cNvSpPr>
              <a:spLocks/>
            </p:cNvSpPr>
            <p:nvPr userDrawn="1"/>
          </p:nvSpPr>
          <p:spPr bwMode="auto">
            <a:xfrm>
              <a:off x="4368175" y="617435"/>
              <a:ext cx="650810" cy="274151"/>
            </a:xfrm>
            <a:custGeom>
              <a:avLst/>
              <a:gdLst>
                <a:gd name="T0" fmla="*/ 195 w 273"/>
                <a:gd name="T1" fmla="*/ 43 h 115"/>
                <a:gd name="T2" fmla="*/ 273 w 273"/>
                <a:gd name="T3" fmla="*/ 43 h 115"/>
                <a:gd name="T4" fmla="*/ 223 w 273"/>
                <a:gd name="T5" fmla="*/ 9 h 115"/>
                <a:gd name="T6" fmla="*/ 42 w 273"/>
                <a:gd name="T7" fmla="*/ 31 h 115"/>
                <a:gd name="T8" fmla="*/ 38 w 273"/>
                <a:gd name="T9" fmla="*/ 101 h 115"/>
                <a:gd name="T10" fmla="*/ 188 w 273"/>
                <a:gd name="T11" fmla="*/ 107 h 115"/>
                <a:gd name="T12" fmla="*/ 257 w 273"/>
                <a:gd name="T13" fmla="*/ 76 h 115"/>
                <a:gd name="T14" fmla="*/ 178 w 273"/>
                <a:gd name="T15" fmla="*/ 76 h 115"/>
                <a:gd name="T16" fmla="*/ 139 w 273"/>
                <a:gd name="T17" fmla="*/ 88 h 115"/>
                <a:gd name="T18" fmla="*/ 97 w 273"/>
                <a:gd name="T19" fmla="*/ 59 h 115"/>
                <a:gd name="T20" fmla="*/ 154 w 273"/>
                <a:gd name="T21" fmla="*/ 30 h 115"/>
                <a:gd name="T22" fmla="*/ 195 w 273"/>
                <a:gd name="T23" fmla="*/ 43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3" h="115">
                  <a:moveTo>
                    <a:pt x="195" y="43"/>
                  </a:moveTo>
                  <a:cubicBezTo>
                    <a:pt x="273" y="43"/>
                    <a:pt x="273" y="43"/>
                    <a:pt x="273" y="43"/>
                  </a:cubicBezTo>
                  <a:cubicBezTo>
                    <a:pt x="272" y="26"/>
                    <a:pt x="256" y="14"/>
                    <a:pt x="223" y="9"/>
                  </a:cubicBezTo>
                  <a:cubicBezTo>
                    <a:pt x="160" y="0"/>
                    <a:pt x="91" y="4"/>
                    <a:pt x="42" y="31"/>
                  </a:cubicBezTo>
                  <a:cubicBezTo>
                    <a:pt x="3" y="53"/>
                    <a:pt x="0" y="85"/>
                    <a:pt x="38" y="101"/>
                  </a:cubicBezTo>
                  <a:cubicBezTo>
                    <a:pt x="71" y="114"/>
                    <a:pt x="139" y="115"/>
                    <a:pt x="188" y="107"/>
                  </a:cubicBezTo>
                  <a:cubicBezTo>
                    <a:pt x="219" y="102"/>
                    <a:pt x="244" y="91"/>
                    <a:pt x="257" y="76"/>
                  </a:cubicBezTo>
                  <a:cubicBezTo>
                    <a:pt x="178" y="76"/>
                    <a:pt x="178" y="76"/>
                    <a:pt x="178" y="76"/>
                  </a:cubicBezTo>
                  <a:cubicBezTo>
                    <a:pt x="168" y="84"/>
                    <a:pt x="155" y="88"/>
                    <a:pt x="139" y="88"/>
                  </a:cubicBezTo>
                  <a:cubicBezTo>
                    <a:pt x="95" y="88"/>
                    <a:pt x="89" y="75"/>
                    <a:pt x="97" y="59"/>
                  </a:cubicBezTo>
                  <a:cubicBezTo>
                    <a:pt x="106" y="41"/>
                    <a:pt x="125" y="31"/>
                    <a:pt x="154" y="30"/>
                  </a:cubicBezTo>
                  <a:cubicBezTo>
                    <a:pt x="178" y="30"/>
                    <a:pt x="189" y="35"/>
                    <a:pt x="195" y="4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9"/>
            </a:p>
          </p:txBody>
        </p:sp>
        <p:sp>
          <p:nvSpPr>
            <p:cNvPr id="24" name="Freeform 9"/>
            <p:cNvSpPr>
              <a:spLocks/>
            </p:cNvSpPr>
            <p:nvPr userDrawn="1"/>
          </p:nvSpPr>
          <p:spPr bwMode="auto">
            <a:xfrm>
              <a:off x="5004682" y="636506"/>
              <a:ext cx="503007" cy="240776"/>
            </a:xfrm>
            <a:custGeom>
              <a:avLst/>
              <a:gdLst>
                <a:gd name="T0" fmla="*/ 258 w 422"/>
                <a:gd name="T1" fmla="*/ 0 h 202"/>
                <a:gd name="T2" fmla="*/ 190 w 422"/>
                <a:gd name="T3" fmla="*/ 154 h 202"/>
                <a:gd name="T4" fmla="*/ 422 w 422"/>
                <a:gd name="T5" fmla="*/ 154 h 202"/>
                <a:gd name="T6" fmla="*/ 400 w 422"/>
                <a:gd name="T7" fmla="*/ 202 h 202"/>
                <a:gd name="T8" fmla="*/ 0 w 422"/>
                <a:gd name="T9" fmla="*/ 202 h 202"/>
                <a:gd name="T10" fmla="*/ 90 w 422"/>
                <a:gd name="T11" fmla="*/ 0 h 202"/>
                <a:gd name="T12" fmla="*/ 258 w 422"/>
                <a:gd name="T13" fmla="*/ 0 h 202"/>
              </a:gdLst>
              <a:ahLst/>
              <a:cxnLst>
                <a:cxn ang="0">
                  <a:pos x="T0" y="T1"/>
                </a:cxn>
                <a:cxn ang="0">
                  <a:pos x="T2" y="T3"/>
                </a:cxn>
                <a:cxn ang="0">
                  <a:pos x="T4" y="T5"/>
                </a:cxn>
                <a:cxn ang="0">
                  <a:pos x="T6" y="T7"/>
                </a:cxn>
                <a:cxn ang="0">
                  <a:pos x="T8" y="T9"/>
                </a:cxn>
                <a:cxn ang="0">
                  <a:pos x="T10" y="T11"/>
                </a:cxn>
                <a:cxn ang="0">
                  <a:pos x="T12" y="T13"/>
                </a:cxn>
              </a:cxnLst>
              <a:rect l="0" t="0" r="r" b="b"/>
              <a:pathLst>
                <a:path w="422" h="202">
                  <a:moveTo>
                    <a:pt x="258" y="0"/>
                  </a:moveTo>
                  <a:lnTo>
                    <a:pt x="190" y="154"/>
                  </a:lnTo>
                  <a:lnTo>
                    <a:pt x="422" y="154"/>
                  </a:lnTo>
                  <a:lnTo>
                    <a:pt x="400" y="202"/>
                  </a:lnTo>
                  <a:lnTo>
                    <a:pt x="0" y="202"/>
                  </a:lnTo>
                  <a:lnTo>
                    <a:pt x="90" y="0"/>
                  </a:lnTo>
                  <a:lnTo>
                    <a:pt x="25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9"/>
            </a:p>
          </p:txBody>
        </p:sp>
      </p:grpSp>
      <p:grpSp>
        <p:nvGrpSpPr>
          <p:cNvPr id="25" name="Group 24"/>
          <p:cNvGrpSpPr/>
          <p:nvPr userDrawn="1"/>
        </p:nvGrpSpPr>
        <p:grpSpPr>
          <a:xfrm>
            <a:off x="3615784" y="2644562"/>
            <a:ext cx="4957259" cy="1061639"/>
            <a:chOff x="2697049" y="1983421"/>
            <a:chExt cx="3718913" cy="796229"/>
          </a:xfrm>
        </p:grpSpPr>
        <p:sp>
          <p:nvSpPr>
            <p:cNvPr id="26" name="Freeform 51"/>
            <p:cNvSpPr>
              <a:spLocks noEditPoints="1"/>
            </p:cNvSpPr>
            <p:nvPr userDrawn="1"/>
          </p:nvSpPr>
          <p:spPr bwMode="auto">
            <a:xfrm>
              <a:off x="3412224" y="2588936"/>
              <a:ext cx="83437" cy="112044"/>
            </a:xfrm>
            <a:custGeom>
              <a:avLst/>
              <a:gdLst>
                <a:gd name="T0" fmla="*/ 19 w 35"/>
                <a:gd name="T1" fmla="*/ 0 h 47"/>
                <a:gd name="T2" fmla="*/ 32 w 35"/>
                <a:gd name="T3" fmla="*/ 12 h 47"/>
                <a:gd name="T4" fmla="*/ 25 w 35"/>
                <a:gd name="T5" fmla="*/ 21 h 47"/>
                <a:gd name="T6" fmla="*/ 25 w 35"/>
                <a:gd name="T7" fmla="*/ 21 h 47"/>
                <a:gd name="T8" fmla="*/ 35 w 35"/>
                <a:gd name="T9" fmla="*/ 33 h 47"/>
                <a:gd name="T10" fmla="*/ 19 w 35"/>
                <a:gd name="T11" fmla="*/ 47 h 47"/>
                <a:gd name="T12" fmla="*/ 0 w 35"/>
                <a:gd name="T13" fmla="*/ 47 h 47"/>
                <a:gd name="T14" fmla="*/ 0 w 35"/>
                <a:gd name="T15" fmla="*/ 0 h 47"/>
                <a:gd name="T16" fmla="*/ 19 w 35"/>
                <a:gd name="T17" fmla="*/ 0 h 47"/>
                <a:gd name="T18" fmla="*/ 17 w 35"/>
                <a:gd name="T19" fmla="*/ 19 h 47"/>
                <a:gd name="T20" fmla="*/ 25 w 35"/>
                <a:gd name="T21" fmla="*/ 13 h 47"/>
                <a:gd name="T22" fmla="*/ 17 w 35"/>
                <a:gd name="T23" fmla="*/ 6 h 47"/>
                <a:gd name="T24" fmla="*/ 8 w 35"/>
                <a:gd name="T25" fmla="*/ 6 h 47"/>
                <a:gd name="T26" fmla="*/ 8 w 35"/>
                <a:gd name="T27" fmla="*/ 19 h 47"/>
                <a:gd name="T28" fmla="*/ 17 w 35"/>
                <a:gd name="T29" fmla="*/ 19 h 47"/>
                <a:gd name="T30" fmla="*/ 19 w 35"/>
                <a:gd name="T31" fmla="*/ 41 h 47"/>
                <a:gd name="T32" fmla="*/ 28 w 35"/>
                <a:gd name="T33" fmla="*/ 33 h 47"/>
                <a:gd name="T34" fmla="*/ 19 w 35"/>
                <a:gd name="T35" fmla="*/ 25 h 47"/>
                <a:gd name="T36" fmla="*/ 8 w 35"/>
                <a:gd name="T37" fmla="*/ 25 h 47"/>
                <a:gd name="T38" fmla="*/ 8 w 35"/>
                <a:gd name="T39" fmla="*/ 41 h 47"/>
                <a:gd name="T40" fmla="*/ 19 w 35"/>
                <a:gd name="T41" fmla="*/ 4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5" h="47">
                  <a:moveTo>
                    <a:pt x="19" y="0"/>
                  </a:moveTo>
                  <a:cubicBezTo>
                    <a:pt x="27" y="0"/>
                    <a:pt x="32" y="5"/>
                    <a:pt x="32" y="12"/>
                  </a:cubicBezTo>
                  <a:cubicBezTo>
                    <a:pt x="32" y="16"/>
                    <a:pt x="29" y="20"/>
                    <a:pt x="25" y="21"/>
                  </a:cubicBezTo>
                  <a:cubicBezTo>
                    <a:pt x="25" y="21"/>
                    <a:pt x="25" y="21"/>
                    <a:pt x="25" y="21"/>
                  </a:cubicBezTo>
                  <a:cubicBezTo>
                    <a:pt x="30" y="22"/>
                    <a:pt x="35" y="27"/>
                    <a:pt x="35" y="33"/>
                  </a:cubicBezTo>
                  <a:cubicBezTo>
                    <a:pt x="35" y="41"/>
                    <a:pt x="30" y="47"/>
                    <a:pt x="19" y="47"/>
                  </a:cubicBezTo>
                  <a:cubicBezTo>
                    <a:pt x="0" y="47"/>
                    <a:pt x="0" y="47"/>
                    <a:pt x="0" y="47"/>
                  </a:cubicBezTo>
                  <a:cubicBezTo>
                    <a:pt x="0" y="0"/>
                    <a:pt x="0" y="0"/>
                    <a:pt x="0" y="0"/>
                  </a:cubicBezTo>
                  <a:lnTo>
                    <a:pt x="19" y="0"/>
                  </a:lnTo>
                  <a:close/>
                  <a:moveTo>
                    <a:pt x="17" y="19"/>
                  </a:moveTo>
                  <a:cubicBezTo>
                    <a:pt x="22" y="19"/>
                    <a:pt x="25" y="16"/>
                    <a:pt x="25" y="13"/>
                  </a:cubicBezTo>
                  <a:cubicBezTo>
                    <a:pt x="25" y="9"/>
                    <a:pt x="22" y="6"/>
                    <a:pt x="17" y="6"/>
                  </a:cubicBezTo>
                  <a:cubicBezTo>
                    <a:pt x="8" y="6"/>
                    <a:pt x="8" y="6"/>
                    <a:pt x="8" y="6"/>
                  </a:cubicBezTo>
                  <a:cubicBezTo>
                    <a:pt x="8" y="19"/>
                    <a:pt x="8" y="19"/>
                    <a:pt x="8" y="19"/>
                  </a:cubicBezTo>
                  <a:lnTo>
                    <a:pt x="17" y="19"/>
                  </a:lnTo>
                  <a:close/>
                  <a:moveTo>
                    <a:pt x="19" y="41"/>
                  </a:moveTo>
                  <a:cubicBezTo>
                    <a:pt x="24" y="41"/>
                    <a:pt x="28" y="37"/>
                    <a:pt x="28" y="33"/>
                  </a:cubicBezTo>
                  <a:cubicBezTo>
                    <a:pt x="28" y="28"/>
                    <a:pt x="24" y="25"/>
                    <a:pt x="19" y="25"/>
                  </a:cubicBezTo>
                  <a:cubicBezTo>
                    <a:pt x="8" y="25"/>
                    <a:pt x="8" y="25"/>
                    <a:pt x="8" y="25"/>
                  </a:cubicBezTo>
                  <a:cubicBezTo>
                    <a:pt x="8" y="41"/>
                    <a:pt x="8" y="41"/>
                    <a:pt x="8" y="41"/>
                  </a:cubicBezTo>
                  <a:lnTo>
                    <a:pt x="19" y="4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9"/>
            </a:p>
          </p:txBody>
        </p:sp>
        <p:sp>
          <p:nvSpPr>
            <p:cNvPr id="27" name="Freeform 52"/>
            <p:cNvSpPr>
              <a:spLocks/>
            </p:cNvSpPr>
            <p:nvPr userDrawn="1"/>
          </p:nvSpPr>
          <p:spPr bwMode="auto">
            <a:xfrm>
              <a:off x="3521884" y="2588936"/>
              <a:ext cx="78669" cy="112044"/>
            </a:xfrm>
            <a:custGeom>
              <a:avLst/>
              <a:gdLst>
                <a:gd name="T0" fmla="*/ 66 w 66"/>
                <a:gd name="T1" fmla="*/ 80 h 94"/>
                <a:gd name="T2" fmla="*/ 66 w 66"/>
                <a:gd name="T3" fmla="*/ 94 h 94"/>
                <a:gd name="T4" fmla="*/ 0 w 66"/>
                <a:gd name="T5" fmla="*/ 94 h 94"/>
                <a:gd name="T6" fmla="*/ 0 w 66"/>
                <a:gd name="T7" fmla="*/ 0 h 94"/>
                <a:gd name="T8" fmla="*/ 64 w 66"/>
                <a:gd name="T9" fmla="*/ 0 h 94"/>
                <a:gd name="T10" fmla="*/ 64 w 66"/>
                <a:gd name="T11" fmla="*/ 14 h 94"/>
                <a:gd name="T12" fmla="*/ 16 w 66"/>
                <a:gd name="T13" fmla="*/ 14 h 94"/>
                <a:gd name="T14" fmla="*/ 16 w 66"/>
                <a:gd name="T15" fmla="*/ 38 h 94"/>
                <a:gd name="T16" fmla="*/ 54 w 66"/>
                <a:gd name="T17" fmla="*/ 38 h 94"/>
                <a:gd name="T18" fmla="*/ 54 w 66"/>
                <a:gd name="T19" fmla="*/ 52 h 94"/>
                <a:gd name="T20" fmla="*/ 16 w 66"/>
                <a:gd name="T21" fmla="*/ 52 h 94"/>
                <a:gd name="T22" fmla="*/ 16 w 66"/>
                <a:gd name="T23" fmla="*/ 80 h 94"/>
                <a:gd name="T24" fmla="*/ 66 w 66"/>
                <a:gd name="T25" fmla="*/ 8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94">
                  <a:moveTo>
                    <a:pt x="66" y="80"/>
                  </a:moveTo>
                  <a:lnTo>
                    <a:pt x="66" y="94"/>
                  </a:lnTo>
                  <a:lnTo>
                    <a:pt x="0" y="94"/>
                  </a:lnTo>
                  <a:lnTo>
                    <a:pt x="0" y="0"/>
                  </a:lnTo>
                  <a:lnTo>
                    <a:pt x="64" y="0"/>
                  </a:lnTo>
                  <a:lnTo>
                    <a:pt x="64" y="14"/>
                  </a:lnTo>
                  <a:lnTo>
                    <a:pt x="16" y="14"/>
                  </a:lnTo>
                  <a:lnTo>
                    <a:pt x="16" y="38"/>
                  </a:lnTo>
                  <a:lnTo>
                    <a:pt x="54" y="38"/>
                  </a:lnTo>
                  <a:lnTo>
                    <a:pt x="54" y="52"/>
                  </a:lnTo>
                  <a:lnTo>
                    <a:pt x="16" y="52"/>
                  </a:lnTo>
                  <a:lnTo>
                    <a:pt x="16" y="80"/>
                  </a:lnTo>
                  <a:lnTo>
                    <a:pt x="66" y="8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9"/>
            </a:p>
          </p:txBody>
        </p:sp>
        <p:sp>
          <p:nvSpPr>
            <p:cNvPr id="28" name="Freeform 53"/>
            <p:cNvSpPr>
              <a:spLocks/>
            </p:cNvSpPr>
            <p:nvPr userDrawn="1"/>
          </p:nvSpPr>
          <p:spPr bwMode="auto">
            <a:xfrm>
              <a:off x="3619625" y="2588936"/>
              <a:ext cx="102508" cy="112044"/>
            </a:xfrm>
            <a:custGeom>
              <a:avLst/>
              <a:gdLst>
                <a:gd name="T0" fmla="*/ 43 w 43"/>
                <a:gd name="T1" fmla="*/ 0 h 47"/>
                <a:gd name="T2" fmla="*/ 25 w 43"/>
                <a:gd name="T3" fmla="*/ 25 h 47"/>
                <a:gd name="T4" fmla="*/ 25 w 43"/>
                <a:gd name="T5" fmla="*/ 47 h 47"/>
                <a:gd name="T6" fmla="*/ 18 w 43"/>
                <a:gd name="T7" fmla="*/ 47 h 47"/>
                <a:gd name="T8" fmla="*/ 18 w 43"/>
                <a:gd name="T9" fmla="*/ 25 h 47"/>
                <a:gd name="T10" fmla="*/ 0 w 43"/>
                <a:gd name="T11" fmla="*/ 0 h 47"/>
                <a:gd name="T12" fmla="*/ 8 w 43"/>
                <a:gd name="T13" fmla="*/ 0 h 47"/>
                <a:gd name="T14" fmla="*/ 19 w 43"/>
                <a:gd name="T15" fmla="*/ 14 h 47"/>
                <a:gd name="T16" fmla="*/ 21 w 43"/>
                <a:gd name="T17" fmla="*/ 18 h 47"/>
                <a:gd name="T18" fmla="*/ 22 w 43"/>
                <a:gd name="T19" fmla="*/ 18 h 47"/>
                <a:gd name="T20" fmla="*/ 24 w 43"/>
                <a:gd name="T21" fmla="*/ 14 h 47"/>
                <a:gd name="T22" fmla="*/ 35 w 43"/>
                <a:gd name="T23" fmla="*/ 0 h 47"/>
                <a:gd name="T24" fmla="*/ 43 w 43"/>
                <a:gd name="T25"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 h="47">
                  <a:moveTo>
                    <a:pt x="43" y="0"/>
                  </a:moveTo>
                  <a:cubicBezTo>
                    <a:pt x="25" y="25"/>
                    <a:pt x="25" y="25"/>
                    <a:pt x="25" y="25"/>
                  </a:cubicBezTo>
                  <a:cubicBezTo>
                    <a:pt x="25" y="47"/>
                    <a:pt x="25" y="47"/>
                    <a:pt x="25" y="47"/>
                  </a:cubicBezTo>
                  <a:cubicBezTo>
                    <a:pt x="18" y="47"/>
                    <a:pt x="18" y="47"/>
                    <a:pt x="18" y="47"/>
                  </a:cubicBezTo>
                  <a:cubicBezTo>
                    <a:pt x="18" y="25"/>
                    <a:pt x="18" y="25"/>
                    <a:pt x="18" y="25"/>
                  </a:cubicBezTo>
                  <a:cubicBezTo>
                    <a:pt x="0" y="0"/>
                    <a:pt x="0" y="0"/>
                    <a:pt x="0" y="0"/>
                  </a:cubicBezTo>
                  <a:cubicBezTo>
                    <a:pt x="8" y="0"/>
                    <a:pt x="8" y="0"/>
                    <a:pt x="8" y="0"/>
                  </a:cubicBezTo>
                  <a:cubicBezTo>
                    <a:pt x="19" y="14"/>
                    <a:pt x="19" y="14"/>
                    <a:pt x="19" y="14"/>
                  </a:cubicBezTo>
                  <a:cubicBezTo>
                    <a:pt x="20" y="16"/>
                    <a:pt x="21" y="18"/>
                    <a:pt x="21" y="18"/>
                  </a:cubicBezTo>
                  <a:cubicBezTo>
                    <a:pt x="22" y="18"/>
                    <a:pt x="22" y="18"/>
                    <a:pt x="22" y="18"/>
                  </a:cubicBezTo>
                  <a:cubicBezTo>
                    <a:pt x="22" y="18"/>
                    <a:pt x="23" y="16"/>
                    <a:pt x="24" y="14"/>
                  </a:cubicBezTo>
                  <a:cubicBezTo>
                    <a:pt x="35" y="0"/>
                    <a:pt x="35" y="0"/>
                    <a:pt x="35" y="0"/>
                  </a:cubicBezTo>
                  <a:lnTo>
                    <a:pt x="4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9"/>
            </a:p>
          </p:txBody>
        </p:sp>
        <p:sp>
          <p:nvSpPr>
            <p:cNvPr id="29" name="Freeform 54"/>
            <p:cNvSpPr>
              <a:spLocks noEditPoints="1"/>
            </p:cNvSpPr>
            <p:nvPr userDrawn="1"/>
          </p:nvSpPr>
          <p:spPr bwMode="auto">
            <a:xfrm>
              <a:off x="3726901" y="2586552"/>
              <a:ext cx="114428" cy="116812"/>
            </a:xfrm>
            <a:custGeom>
              <a:avLst/>
              <a:gdLst>
                <a:gd name="T0" fmla="*/ 24 w 48"/>
                <a:gd name="T1" fmla="*/ 0 h 49"/>
                <a:gd name="T2" fmla="*/ 48 w 48"/>
                <a:gd name="T3" fmla="*/ 24 h 49"/>
                <a:gd name="T4" fmla="*/ 24 w 48"/>
                <a:gd name="T5" fmla="*/ 49 h 49"/>
                <a:gd name="T6" fmla="*/ 0 w 48"/>
                <a:gd name="T7" fmla="*/ 24 h 49"/>
                <a:gd name="T8" fmla="*/ 24 w 48"/>
                <a:gd name="T9" fmla="*/ 0 h 49"/>
                <a:gd name="T10" fmla="*/ 24 w 48"/>
                <a:gd name="T11" fmla="*/ 41 h 49"/>
                <a:gd name="T12" fmla="*/ 41 w 48"/>
                <a:gd name="T13" fmla="*/ 24 h 49"/>
                <a:gd name="T14" fmla="*/ 24 w 48"/>
                <a:gd name="T15" fmla="*/ 7 h 49"/>
                <a:gd name="T16" fmla="*/ 7 w 48"/>
                <a:gd name="T17" fmla="*/ 24 h 49"/>
                <a:gd name="T18" fmla="*/ 24 w 48"/>
                <a:gd name="T19" fmla="*/ 41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9">
                  <a:moveTo>
                    <a:pt x="24" y="0"/>
                  </a:moveTo>
                  <a:cubicBezTo>
                    <a:pt x="37" y="0"/>
                    <a:pt x="48" y="10"/>
                    <a:pt x="48" y="24"/>
                  </a:cubicBezTo>
                  <a:cubicBezTo>
                    <a:pt x="48" y="39"/>
                    <a:pt x="37" y="49"/>
                    <a:pt x="24" y="49"/>
                  </a:cubicBezTo>
                  <a:cubicBezTo>
                    <a:pt x="11" y="49"/>
                    <a:pt x="0" y="39"/>
                    <a:pt x="0" y="24"/>
                  </a:cubicBezTo>
                  <a:cubicBezTo>
                    <a:pt x="0" y="10"/>
                    <a:pt x="11" y="0"/>
                    <a:pt x="24" y="0"/>
                  </a:cubicBezTo>
                  <a:moveTo>
                    <a:pt x="24" y="41"/>
                  </a:moveTo>
                  <a:cubicBezTo>
                    <a:pt x="34" y="41"/>
                    <a:pt x="41" y="35"/>
                    <a:pt x="41" y="24"/>
                  </a:cubicBezTo>
                  <a:cubicBezTo>
                    <a:pt x="41" y="14"/>
                    <a:pt x="34" y="7"/>
                    <a:pt x="24" y="7"/>
                  </a:cubicBezTo>
                  <a:cubicBezTo>
                    <a:pt x="14" y="7"/>
                    <a:pt x="7" y="14"/>
                    <a:pt x="7" y="24"/>
                  </a:cubicBezTo>
                  <a:cubicBezTo>
                    <a:pt x="7" y="35"/>
                    <a:pt x="14" y="41"/>
                    <a:pt x="24" y="4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9"/>
            </a:p>
          </p:txBody>
        </p:sp>
        <p:sp>
          <p:nvSpPr>
            <p:cNvPr id="30" name="Freeform 55"/>
            <p:cNvSpPr>
              <a:spLocks/>
            </p:cNvSpPr>
            <p:nvPr userDrawn="1"/>
          </p:nvSpPr>
          <p:spPr bwMode="auto">
            <a:xfrm>
              <a:off x="3867553" y="2588936"/>
              <a:ext cx="92973" cy="112044"/>
            </a:xfrm>
            <a:custGeom>
              <a:avLst/>
              <a:gdLst>
                <a:gd name="T0" fmla="*/ 39 w 39"/>
                <a:gd name="T1" fmla="*/ 0 h 47"/>
                <a:gd name="T2" fmla="*/ 39 w 39"/>
                <a:gd name="T3" fmla="*/ 47 h 47"/>
                <a:gd name="T4" fmla="*/ 32 w 39"/>
                <a:gd name="T5" fmla="*/ 47 h 47"/>
                <a:gd name="T6" fmla="*/ 15 w 39"/>
                <a:gd name="T7" fmla="*/ 24 h 47"/>
                <a:gd name="T8" fmla="*/ 7 w 39"/>
                <a:gd name="T9" fmla="*/ 12 h 47"/>
                <a:gd name="T10" fmla="*/ 7 w 39"/>
                <a:gd name="T11" fmla="*/ 12 h 47"/>
                <a:gd name="T12" fmla="*/ 7 w 39"/>
                <a:gd name="T13" fmla="*/ 27 h 47"/>
                <a:gd name="T14" fmla="*/ 7 w 39"/>
                <a:gd name="T15" fmla="*/ 47 h 47"/>
                <a:gd name="T16" fmla="*/ 0 w 39"/>
                <a:gd name="T17" fmla="*/ 47 h 47"/>
                <a:gd name="T18" fmla="*/ 0 w 39"/>
                <a:gd name="T19" fmla="*/ 0 h 47"/>
                <a:gd name="T20" fmla="*/ 7 w 39"/>
                <a:gd name="T21" fmla="*/ 0 h 47"/>
                <a:gd name="T22" fmla="*/ 24 w 39"/>
                <a:gd name="T23" fmla="*/ 23 h 47"/>
                <a:gd name="T24" fmla="*/ 32 w 39"/>
                <a:gd name="T25" fmla="*/ 34 h 47"/>
                <a:gd name="T26" fmla="*/ 32 w 39"/>
                <a:gd name="T27" fmla="*/ 34 h 47"/>
                <a:gd name="T28" fmla="*/ 32 w 39"/>
                <a:gd name="T29" fmla="*/ 20 h 47"/>
                <a:gd name="T30" fmla="*/ 32 w 39"/>
                <a:gd name="T31" fmla="*/ 0 h 47"/>
                <a:gd name="T32" fmla="*/ 39 w 39"/>
                <a:gd name="T33"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 h="47">
                  <a:moveTo>
                    <a:pt x="39" y="0"/>
                  </a:moveTo>
                  <a:cubicBezTo>
                    <a:pt x="39" y="47"/>
                    <a:pt x="39" y="47"/>
                    <a:pt x="39" y="47"/>
                  </a:cubicBezTo>
                  <a:cubicBezTo>
                    <a:pt x="32" y="47"/>
                    <a:pt x="32" y="47"/>
                    <a:pt x="32" y="47"/>
                  </a:cubicBezTo>
                  <a:cubicBezTo>
                    <a:pt x="15" y="24"/>
                    <a:pt x="15" y="24"/>
                    <a:pt x="15" y="24"/>
                  </a:cubicBezTo>
                  <a:cubicBezTo>
                    <a:pt x="11" y="18"/>
                    <a:pt x="7" y="12"/>
                    <a:pt x="7" y="12"/>
                  </a:cubicBezTo>
                  <a:cubicBezTo>
                    <a:pt x="7" y="12"/>
                    <a:pt x="7" y="12"/>
                    <a:pt x="7" y="12"/>
                  </a:cubicBezTo>
                  <a:cubicBezTo>
                    <a:pt x="7" y="12"/>
                    <a:pt x="7" y="19"/>
                    <a:pt x="7" y="27"/>
                  </a:cubicBezTo>
                  <a:cubicBezTo>
                    <a:pt x="7" y="47"/>
                    <a:pt x="7" y="47"/>
                    <a:pt x="7" y="47"/>
                  </a:cubicBezTo>
                  <a:cubicBezTo>
                    <a:pt x="0" y="47"/>
                    <a:pt x="0" y="47"/>
                    <a:pt x="0" y="47"/>
                  </a:cubicBezTo>
                  <a:cubicBezTo>
                    <a:pt x="0" y="0"/>
                    <a:pt x="0" y="0"/>
                    <a:pt x="0" y="0"/>
                  </a:cubicBezTo>
                  <a:cubicBezTo>
                    <a:pt x="7" y="0"/>
                    <a:pt x="7" y="0"/>
                    <a:pt x="7" y="0"/>
                  </a:cubicBezTo>
                  <a:cubicBezTo>
                    <a:pt x="24" y="23"/>
                    <a:pt x="24" y="23"/>
                    <a:pt x="24" y="23"/>
                  </a:cubicBezTo>
                  <a:cubicBezTo>
                    <a:pt x="27" y="28"/>
                    <a:pt x="32" y="34"/>
                    <a:pt x="32" y="34"/>
                  </a:cubicBezTo>
                  <a:cubicBezTo>
                    <a:pt x="32" y="34"/>
                    <a:pt x="32" y="34"/>
                    <a:pt x="32" y="34"/>
                  </a:cubicBezTo>
                  <a:cubicBezTo>
                    <a:pt x="32" y="34"/>
                    <a:pt x="32" y="27"/>
                    <a:pt x="32" y="20"/>
                  </a:cubicBezTo>
                  <a:cubicBezTo>
                    <a:pt x="32" y="0"/>
                    <a:pt x="32" y="0"/>
                    <a:pt x="32" y="0"/>
                  </a:cubicBezTo>
                  <a:lnTo>
                    <a:pt x="3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9"/>
            </a:p>
          </p:txBody>
        </p:sp>
        <p:sp>
          <p:nvSpPr>
            <p:cNvPr id="31" name="Freeform 56"/>
            <p:cNvSpPr>
              <a:spLocks noEditPoints="1"/>
            </p:cNvSpPr>
            <p:nvPr userDrawn="1"/>
          </p:nvSpPr>
          <p:spPr bwMode="auto">
            <a:xfrm>
              <a:off x="3996284" y="2588936"/>
              <a:ext cx="104892" cy="112044"/>
            </a:xfrm>
            <a:custGeom>
              <a:avLst/>
              <a:gdLst>
                <a:gd name="T0" fmla="*/ 20 w 44"/>
                <a:gd name="T1" fmla="*/ 0 h 47"/>
                <a:gd name="T2" fmla="*/ 44 w 44"/>
                <a:gd name="T3" fmla="*/ 24 h 47"/>
                <a:gd name="T4" fmla="*/ 20 w 44"/>
                <a:gd name="T5" fmla="*/ 47 h 47"/>
                <a:gd name="T6" fmla="*/ 0 w 44"/>
                <a:gd name="T7" fmla="*/ 47 h 47"/>
                <a:gd name="T8" fmla="*/ 0 w 44"/>
                <a:gd name="T9" fmla="*/ 0 h 47"/>
                <a:gd name="T10" fmla="*/ 20 w 44"/>
                <a:gd name="T11" fmla="*/ 0 h 47"/>
                <a:gd name="T12" fmla="*/ 20 w 44"/>
                <a:gd name="T13" fmla="*/ 40 h 47"/>
                <a:gd name="T14" fmla="*/ 36 w 44"/>
                <a:gd name="T15" fmla="*/ 24 h 47"/>
                <a:gd name="T16" fmla="*/ 20 w 44"/>
                <a:gd name="T17" fmla="*/ 7 h 47"/>
                <a:gd name="T18" fmla="*/ 7 w 44"/>
                <a:gd name="T19" fmla="*/ 7 h 47"/>
                <a:gd name="T20" fmla="*/ 7 w 44"/>
                <a:gd name="T21" fmla="*/ 40 h 47"/>
                <a:gd name="T22" fmla="*/ 20 w 44"/>
                <a:gd name="T23" fmla="*/ 4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47">
                  <a:moveTo>
                    <a:pt x="20" y="0"/>
                  </a:moveTo>
                  <a:cubicBezTo>
                    <a:pt x="33" y="0"/>
                    <a:pt x="44" y="10"/>
                    <a:pt x="44" y="24"/>
                  </a:cubicBezTo>
                  <a:cubicBezTo>
                    <a:pt x="44" y="38"/>
                    <a:pt x="33" y="47"/>
                    <a:pt x="20" y="47"/>
                  </a:cubicBezTo>
                  <a:cubicBezTo>
                    <a:pt x="0" y="47"/>
                    <a:pt x="0" y="47"/>
                    <a:pt x="0" y="47"/>
                  </a:cubicBezTo>
                  <a:cubicBezTo>
                    <a:pt x="0" y="0"/>
                    <a:pt x="0" y="0"/>
                    <a:pt x="0" y="0"/>
                  </a:cubicBezTo>
                  <a:lnTo>
                    <a:pt x="20" y="0"/>
                  </a:lnTo>
                  <a:close/>
                  <a:moveTo>
                    <a:pt x="20" y="40"/>
                  </a:moveTo>
                  <a:cubicBezTo>
                    <a:pt x="29" y="40"/>
                    <a:pt x="36" y="34"/>
                    <a:pt x="36" y="24"/>
                  </a:cubicBezTo>
                  <a:cubicBezTo>
                    <a:pt x="36" y="13"/>
                    <a:pt x="29" y="7"/>
                    <a:pt x="20" y="7"/>
                  </a:cubicBezTo>
                  <a:cubicBezTo>
                    <a:pt x="7" y="7"/>
                    <a:pt x="7" y="7"/>
                    <a:pt x="7" y="7"/>
                  </a:cubicBezTo>
                  <a:cubicBezTo>
                    <a:pt x="7" y="40"/>
                    <a:pt x="7" y="40"/>
                    <a:pt x="7" y="40"/>
                  </a:cubicBezTo>
                  <a:lnTo>
                    <a:pt x="20" y="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9"/>
            </a:p>
          </p:txBody>
        </p:sp>
        <p:sp>
          <p:nvSpPr>
            <p:cNvPr id="32" name="Freeform 57"/>
            <p:cNvSpPr>
              <a:spLocks/>
            </p:cNvSpPr>
            <p:nvPr userDrawn="1"/>
          </p:nvSpPr>
          <p:spPr bwMode="auto">
            <a:xfrm>
              <a:off x="4163158" y="2588936"/>
              <a:ext cx="88205" cy="112044"/>
            </a:xfrm>
            <a:custGeom>
              <a:avLst/>
              <a:gdLst>
                <a:gd name="T0" fmla="*/ 74 w 74"/>
                <a:gd name="T1" fmla="*/ 0 h 94"/>
                <a:gd name="T2" fmla="*/ 74 w 74"/>
                <a:gd name="T3" fmla="*/ 14 h 94"/>
                <a:gd name="T4" fmla="*/ 44 w 74"/>
                <a:gd name="T5" fmla="*/ 14 h 94"/>
                <a:gd name="T6" fmla="*/ 44 w 74"/>
                <a:gd name="T7" fmla="*/ 94 h 94"/>
                <a:gd name="T8" fmla="*/ 30 w 74"/>
                <a:gd name="T9" fmla="*/ 94 h 94"/>
                <a:gd name="T10" fmla="*/ 30 w 74"/>
                <a:gd name="T11" fmla="*/ 14 h 94"/>
                <a:gd name="T12" fmla="*/ 0 w 74"/>
                <a:gd name="T13" fmla="*/ 14 h 94"/>
                <a:gd name="T14" fmla="*/ 0 w 74"/>
                <a:gd name="T15" fmla="*/ 0 h 94"/>
                <a:gd name="T16" fmla="*/ 74 w 74"/>
                <a:gd name="T17"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94">
                  <a:moveTo>
                    <a:pt x="74" y="0"/>
                  </a:moveTo>
                  <a:lnTo>
                    <a:pt x="74" y="14"/>
                  </a:lnTo>
                  <a:lnTo>
                    <a:pt x="44" y="14"/>
                  </a:lnTo>
                  <a:lnTo>
                    <a:pt x="44" y="94"/>
                  </a:lnTo>
                  <a:lnTo>
                    <a:pt x="30" y="94"/>
                  </a:lnTo>
                  <a:lnTo>
                    <a:pt x="30" y="14"/>
                  </a:lnTo>
                  <a:lnTo>
                    <a:pt x="0" y="14"/>
                  </a:lnTo>
                  <a:lnTo>
                    <a:pt x="0" y="0"/>
                  </a:lnTo>
                  <a:lnTo>
                    <a:pt x="7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9"/>
            </a:p>
          </p:txBody>
        </p:sp>
        <p:sp>
          <p:nvSpPr>
            <p:cNvPr id="33" name="Freeform 58"/>
            <p:cNvSpPr>
              <a:spLocks/>
            </p:cNvSpPr>
            <p:nvPr userDrawn="1"/>
          </p:nvSpPr>
          <p:spPr bwMode="auto">
            <a:xfrm>
              <a:off x="4275203" y="2588936"/>
              <a:ext cx="90589" cy="112044"/>
            </a:xfrm>
            <a:custGeom>
              <a:avLst/>
              <a:gdLst>
                <a:gd name="T0" fmla="*/ 76 w 76"/>
                <a:gd name="T1" fmla="*/ 0 h 94"/>
                <a:gd name="T2" fmla="*/ 76 w 76"/>
                <a:gd name="T3" fmla="*/ 94 h 94"/>
                <a:gd name="T4" fmla="*/ 60 w 76"/>
                <a:gd name="T5" fmla="*/ 94 h 94"/>
                <a:gd name="T6" fmla="*/ 60 w 76"/>
                <a:gd name="T7" fmla="*/ 52 h 94"/>
                <a:gd name="T8" fmla="*/ 16 w 76"/>
                <a:gd name="T9" fmla="*/ 52 h 94"/>
                <a:gd name="T10" fmla="*/ 16 w 76"/>
                <a:gd name="T11" fmla="*/ 94 h 94"/>
                <a:gd name="T12" fmla="*/ 0 w 76"/>
                <a:gd name="T13" fmla="*/ 94 h 94"/>
                <a:gd name="T14" fmla="*/ 0 w 76"/>
                <a:gd name="T15" fmla="*/ 0 h 94"/>
                <a:gd name="T16" fmla="*/ 16 w 76"/>
                <a:gd name="T17" fmla="*/ 0 h 94"/>
                <a:gd name="T18" fmla="*/ 16 w 76"/>
                <a:gd name="T19" fmla="*/ 38 h 94"/>
                <a:gd name="T20" fmla="*/ 60 w 76"/>
                <a:gd name="T21" fmla="*/ 38 h 94"/>
                <a:gd name="T22" fmla="*/ 60 w 76"/>
                <a:gd name="T23" fmla="*/ 0 h 94"/>
                <a:gd name="T24" fmla="*/ 76 w 76"/>
                <a:gd name="T25"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94">
                  <a:moveTo>
                    <a:pt x="76" y="0"/>
                  </a:moveTo>
                  <a:lnTo>
                    <a:pt x="76" y="94"/>
                  </a:lnTo>
                  <a:lnTo>
                    <a:pt x="60" y="94"/>
                  </a:lnTo>
                  <a:lnTo>
                    <a:pt x="60" y="52"/>
                  </a:lnTo>
                  <a:lnTo>
                    <a:pt x="16" y="52"/>
                  </a:lnTo>
                  <a:lnTo>
                    <a:pt x="16" y="94"/>
                  </a:lnTo>
                  <a:lnTo>
                    <a:pt x="0" y="94"/>
                  </a:lnTo>
                  <a:lnTo>
                    <a:pt x="0" y="0"/>
                  </a:lnTo>
                  <a:lnTo>
                    <a:pt x="16" y="0"/>
                  </a:lnTo>
                  <a:lnTo>
                    <a:pt x="16" y="38"/>
                  </a:lnTo>
                  <a:lnTo>
                    <a:pt x="60" y="38"/>
                  </a:lnTo>
                  <a:lnTo>
                    <a:pt x="60" y="0"/>
                  </a:lnTo>
                  <a:lnTo>
                    <a:pt x="7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9"/>
            </a:p>
          </p:txBody>
        </p:sp>
        <p:sp>
          <p:nvSpPr>
            <p:cNvPr id="34" name="Freeform 59"/>
            <p:cNvSpPr>
              <a:spLocks/>
            </p:cNvSpPr>
            <p:nvPr userDrawn="1"/>
          </p:nvSpPr>
          <p:spPr bwMode="auto">
            <a:xfrm>
              <a:off x="4399166" y="2588936"/>
              <a:ext cx="78669" cy="112044"/>
            </a:xfrm>
            <a:custGeom>
              <a:avLst/>
              <a:gdLst>
                <a:gd name="T0" fmla="*/ 66 w 66"/>
                <a:gd name="T1" fmla="*/ 80 h 94"/>
                <a:gd name="T2" fmla="*/ 66 w 66"/>
                <a:gd name="T3" fmla="*/ 94 h 94"/>
                <a:gd name="T4" fmla="*/ 0 w 66"/>
                <a:gd name="T5" fmla="*/ 94 h 94"/>
                <a:gd name="T6" fmla="*/ 0 w 66"/>
                <a:gd name="T7" fmla="*/ 0 h 94"/>
                <a:gd name="T8" fmla="*/ 64 w 66"/>
                <a:gd name="T9" fmla="*/ 0 h 94"/>
                <a:gd name="T10" fmla="*/ 64 w 66"/>
                <a:gd name="T11" fmla="*/ 14 h 94"/>
                <a:gd name="T12" fmla="*/ 16 w 66"/>
                <a:gd name="T13" fmla="*/ 14 h 94"/>
                <a:gd name="T14" fmla="*/ 16 w 66"/>
                <a:gd name="T15" fmla="*/ 38 h 94"/>
                <a:gd name="T16" fmla="*/ 54 w 66"/>
                <a:gd name="T17" fmla="*/ 38 h 94"/>
                <a:gd name="T18" fmla="*/ 54 w 66"/>
                <a:gd name="T19" fmla="*/ 52 h 94"/>
                <a:gd name="T20" fmla="*/ 16 w 66"/>
                <a:gd name="T21" fmla="*/ 52 h 94"/>
                <a:gd name="T22" fmla="*/ 16 w 66"/>
                <a:gd name="T23" fmla="*/ 80 h 94"/>
                <a:gd name="T24" fmla="*/ 66 w 66"/>
                <a:gd name="T25" fmla="*/ 8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94">
                  <a:moveTo>
                    <a:pt x="66" y="80"/>
                  </a:moveTo>
                  <a:lnTo>
                    <a:pt x="66" y="94"/>
                  </a:lnTo>
                  <a:lnTo>
                    <a:pt x="0" y="94"/>
                  </a:lnTo>
                  <a:lnTo>
                    <a:pt x="0" y="0"/>
                  </a:lnTo>
                  <a:lnTo>
                    <a:pt x="64" y="0"/>
                  </a:lnTo>
                  <a:lnTo>
                    <a:pt x="64" y="14"/>
                  </a:lnTo>
                  <a:lnTo>
                    <a:pt x="16" y="14"/>
                  </a:lnTo>
                  <a:lnTo>
                    <a:pt x="16" y="38"/>
                  </a:lnTo>
                  <a:lnTo>
                    <a:pt x="54" y="38"/>
                  </a:lnTo>
                  <a:lnTo>
                    <a:pt x="54" y="52"/>
                  </a:lnTo>
                  <a:lnTo>
                    <a:pt x="16" y="52"/>
                  </a:lnTo>
                  <a:lnTo>
                    <a:pt x="16" y="80"/>
                  </a:lnTo>
                  <a:lnTo>
                    <a:pt x="66" y="8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9"/>
            </a:p>
          </p:txBody>
        </p:sp>
        <p:sp>
          <p:nvSpPr>
            <p:cNvPr id="35" name="Freeform 60"/>
            <p:cNvSpPr>
              <a:spLocks/>
            </p:cNvSpPr>
            <p:nvPr userDrawn="1"/>
          </p:nvSpPr>
          <p:spPr bwMode="auto">
            <a:xfrm>
              <a:off x="4546969" y="2586552"/>
              <a:ext cx="109660" cy="116812"/>
            </a:xfrm>
            <a:custGeom>
              <a:avLst/>
              <a:gdLst>
                <a:gd name="T0" fmla="*/ 38 w 46"/>
                <a:gd name="T1" fmla="*/ 14 h 49"/>
                <a:gd name="T2" fmla="*/ 24 w 46"/>
                <a:gd name="T3" fmla="*/ 7 h 49"/>
                <a:gd name="T4" fmla="*/ 7 w 46"/>
                <a:gd name="T5" fmla="*/ 24 h 49"/>
                <a:gd name="T6" fmla="*/ 24 w 46"/>
                <a:gd name="T7" fmla="*/ 41 h 49"/>
                <a:gd name="T8" fmla="*/ 39 w 46"/>
                <a:gd name="T9" fmla="*/ 33 h 49"/>
                <a:gd name="T10" fmla="*/ 46 w 46"/>
                <a:gd name="T11" fmla="*/ 35 h 49"/>
                <a:gd name="T12" fmla="*/ 24 w 46"/>
                <a:gd name="T13" fmla="*/ 49 h 49"/>
                <a:gd name="T14" fmla="*/ 0 w 46"/>
                <a:gd name="T15" fmla="*/ 24 h 49"/>
                <a:gd name="T16" fmla="*/ 24 w 46"/>
                <a:gd name="T17" fmla="*/ 0 h 49"/>
                <a:gd name="T18" fmla="*/ 45 w 46"/>
                <a:gd name="T19" fmla="*/ 12 h 49"/>
                <a:gd name="T20" fmla="*/ 38 w 46"/>
                <a:gd name="T21" fmla="*/ 14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49">
                  <a:moveTo>
                    <a:pt x="38" y="14"/>
                  </a:moveTo>
                  <a:cubicBezTo>
                    <a:pt x="35" y="10"/>
                    <a:pt x="30" y="7"/>
                    <a:pt x="24" y="7"/>
                  </a:cubicBezTo>
                  <a:cubicBezTo>
                    <a:pt x="14" y="7"/>
                    <a:pt x="7" y="14"/>
                    <a:pt x="7" y="24"/>
                  </a:cubicBezTo>
                  <a:cubicBezTo>
                    <a:pt x="7" y="35"/>
                    <a:pt x="15" y="41"/>
                    <a:pt x="24" y="41"/>
                  </a:cubicBezTo>
                  <a:cubicBezTo>
                    <a:pt x="30" y="41"/>
                    <a:pt x="36" y="38"/>
                    <a:pt x="39" y="33"/>
                  </a:cubicBezTo>
                  <a:cubicBezTo>
                    <a:pt x="46" y="35"/>
                    <a:pt x="46" y="35"/>
                    <a:pt x="46" y="35"/>
                  </a:cubicBezTo>
                  <a:cubicBezTo>
                    <a:pt x="42" y="43"/>
                    <a:pt x="34" y="49"/>
                    <a:pt x="24" y="49"/>
                  </a:cubicBezTo>
                  <a:cubicBezTo>
                    <a:pt x="11" y="49"/>
                    <a:pt x="0" y="39"/>
                    <a:pt x="0" y="24"/>
                  </a:cubicBezTo>
                  <a:cubicBezTo>
                    <a:pt x="0" y="10"/>
                    <a:pt x="11" y="0"/>
                    <a:pt x="24" y="0"/>
                  </a:cubicBezTo>
                  <a:cubicBezTo>
                    <a:pt x="33" y="0"/>
                    <a:pt x="41" y="5"/>
                    <a:pt x="45" y="12"/>
                  </a:cubicBezTo>
                  <a:lnTo>
                    <a:pt x="38"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9"/>
            </a:p>
          </p:txBody>
        </p:sp>
        <p:sp>
          <p:nvSpPr>
            <p:cNvPr id="36" name="Freeform 61"/>
            <p:cNvSpPr>
              <a:spLocks noEditPoints="1"/>
            </p:cNvSpPr>
            <p:nvPr userDrawn="1"/>
          </p:nvSpPr>
          <p:spPr bwMode="auto">
            <a:xfrm>
              <a:off x="4673317" y="2586552"/>
              <a:ext cx="116812" cy="116812"/>
            </a:xfrm>
            <a:custGeom>
              <a:avLst/>
              <a:gdLst>
                <a:gd name="T0" fmla="*/ 24 w 49"/>
                <a:gd name="T1" fmla="*/ 0 h 49"/>
                <a:gd name="T2" fmla="*/ 49 w 49"/>
                <a:gd name="T3" fmla="*/ 24 h 49"/>
                <a:gd name="T4" fmla="*/ 24 w 49"/>
                <a:gd name="T5" fmla="*/ 49 h 49"/>
                <a:gd name="T6" fmla="*/ 0 w 49"/>
                <a:gd name="T7" fmla="*/ 24 h 49"/>
                <a:gd name="T8" fmla="*/ 24 w 49"/>
                <a:gd name="T9" fmla="*/ 0 h 49"/>
                <a:gd name="T10" fmla="*/ 24 w 49"/>
                <a:gd name="T11" fmla="*/ 41 h 49"/>
                <a:gd name="T12" fmla="*/ 41 w 49"/>
                <a:gd name="T13" fmla="*/ 24 h 49"/>
                <a:gd name="T14" fmla="*/ 24 w 49"/>
                <a:gd name="T15" fmla="*/ 7 h 49"/>
                <a:gd name="T16" fmla="*/ 8 w 49"/>
                <a:gd name="T17" fmla="*/ 24 h 49"/>
                <a:gd name="T18" fmla="*/ 24 w 49"/>
                <a:gd name="T19" fmla="*/ 41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9" h="49">
                  <a:moveTo>
                    <a:pt x="24" y="0"/>
                  </a:moveTo>
                  <a:cubicBezTo>
                    <a:pt x="38" y="0"/>
                    <a:pt x="49" y="10"/>
                    <a:pt x="49" y="24"/>
                  </a:cubicBezTo>
                  <a:cubicBezTo>
                    <a:pt x="49" y="39"/>
                    <a:pt x="38" y="49"/>
                    <a:pt x="24" y="49"/>
                  </a:cubicBezTo>
                  <a:cubicBezTo>
                    <a:pt x="11" y="49"/>
                    <a:pt x="0" y="39"/>
                    <a:pt x="0" y="24"/>
                  </a:cubicBezTo>
                  <a:cubicBezTo>
                    <a:pt x="0" y="10"/>
                    <a:pt x="11" y="0"/>
                    <a:pt x="24" y="0"/>
                  </a:cubicBezTo>
                  <a:moveTo>
                    <a:pt x="24" y="41"/>
                  </a:moveTo>
                  <a:cubicBezTo>
                    <a:pt x="34" y="41"/>
                    <a:pt x="41" y="35"/>
                    <a:pt x="41" y="24"/>
                  </a:cubicBezTo>
                  <a:cubicBezTo>
                    <a:pt x="41" y="14"/>
                    <a:pt x="34" y="7"/>
                    <a:pt x="24" y="7"/>
                  </a:cubicBezTo>
                  <a:cubicBezTo>
                    <a:pt x="15" y="7"/>
                    <a:pt x="8" y="14"/>
                    <a:pt x="8" y="24"/>
                  </a:cubicBezTo>
                  <a:cubicBezTo>
                    <a:pt x="8" y="35"/>
                    <a:pt x="15" y="41"/>
                    <a:pt x="24" y="4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9"/>
            </a:p>
          </p:txBody>
        </p:sp>
        <p:sp>
          <p:nvSpPr>
            <p:cNvPr id="37" name="Freeform 62"/>
            <p:cNvSpPr>
              <a:spLocks/>
            </p:cNvSpPr>
            <p:nvPr userDrawn="1"/>
          </p:nvSpPr>
          <p:spPr bwMode="auto">
            <a:xfrm>
              <a:off x="4813968" y="2588936"/>
              <a:ext cx="95357" cy="112044"/>
            </a:xfrm>
            <a:custGeom>
              <a:avLst/>
              <a:gdLst>
                <a:gd name="T0" fmla="*/ 40 w 40"/>
                <a:gd name="T1" fmla="*/ 0 h 47"/>
                <a:gd name="T2" fmla="*/ 40 w 40"/>
                <a:gd name="T3" fmla="*/ 47 h 47"/>
                <a:gd name="T4" fmla="*/ 33 w 40"/>
                <a:gd name="T5" fmla="*/ 47 h 47"/>
                <a:gd name="T6" fmla="*/ 16 w 40"/>
                <a:gd name="T7" fmla="*/ 24 h 47"/>
                <a:gd name="T8" fmla="*/ 8 w 40"/>
                <a:gd name="T9" fmla="*/ 12 h 47"/>
                <a:gd name="T10" fmla="*/ 7 w 40"/>
                <a:gd name="T11" fmla="*/ 12 h 47"/>
                <a:gd name="T12" fmla="*/ 8 w 40"/>
                <a:gd name="T13" fmla="*/ 27 h 47"/>
                <a:gd name="T14" fmla="*/ 8 w 40"/>
                <a:gd name="T15" fmla="*/ 47 h 47"/>
                <a:gd name="T16" fmla="*/ 0 w 40"/>
                <a:gd name="T17" fmla="*/ 47 h 47"/>
                <a:gd name="T18" fmla="*/ 0 w 40"/>
                <a:gd name="T19" fmla="*/ 0 h 47"/>
                <a:gd name="T20" fmla="*/ 7 w 40"/>
                <a:gd name="T21" fmla="*/ 0 h 47"/>
                <a:gd name="T22" fmla="*/ 24 w 40"/>
                <a:gd name="T23" fmla="*/ 23 h 47"/>
                <a:gd name="T24" fmla="*/ 32 w 40"/>
                <a:gd name="T25" fmla="*/ 34 h 47"/>
                <a:gd name="T26" fmla="*/ 32 w 40"/>
                <a:gd name="T27" fmla="*/ 34 h 47"/>
                <a:gd name="T28" fmla="*/ 32 w 40"/>
                <a:gd name="T29" fmla="*/ 20 h 47"/>
                <a:gd name="T30" fmla="*/ 32 w 40"/>
                <a:gd name="T31" fmla="*/ 0 h 47"/>
                <a:gd name="T32" fmla="*/ 40 w 40"/>
                <a:gd name="T33"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 h="47">
                  <a:moveTo>
                    <a:pt x="40" y="0"/>
                  </a:moveTo>
                  <a:cubicBezTo>
                    <a:pt x="40" y="47"/>
                    <a:pt x="40" y="47"/>
                    <a:pt x="40" y="47"/>
                  </a:cubicBezTo>
                  <a:cubicBezTo>
                    <a:pt x="33" y="47"/>
                    <a:pt x="33" y="47"/>
                    <a:pt x="33" y="47"/>
                  </a:cubicBezTo>
                  <a:cubicBezTo>
                    <a:pt x="16" y="24"/>
                    <a:pt x="16" y="24"/>
                    <a:pt x="16" y="24"/>
                  </a:cubicBezTo>
                  <a:cubicBezTo>
                    <a:pt x="12" y="18"/>
                    <a:pt x="8" y="12"/>
                    <a:pt x="8" y="12"/>
                  </a:cubicBezTo>
                  <a:cubicBezTo>
                    <a:pt x="7" y="12"/>
                    <a:pt x="7" y="12"/>
                    <a:pt x="7" y="12"/>
                  </a:cubicBezTo>
                  <a:cubicBezTo>
                    <a:pt x="7" y="12"/>
                    <a:pt x="8" y="19"/>
                    <a:pt x="8" y="27"/>
                  </a:cubicBezTo>
                  <a:cubicBezTo>
                    <a:pt x="8" y="47"/>
                    <a:pt x="8" y="47"/>
                    <a:pt x="8" y="47"/>
                  </a:cubicBezTo>
                  <a:cubicBezTo>
                    <a:pt x="0" y="47"/>
                    <a:pt x="0" y="47"/>
                    <a:pt x="0" y="47"/>
                  </a:cubicBezTo>
                  <a:cubicBezTo>
                    <a:pt x="0" y="0"/>
                    <a:pt x="0" y="0"/>
                    <a:pt x="0" y="0"/>
                  </a:cubicBezTo>
                  <a:cubicBezTo>
                    <a:pt x="7" y="0"/>
                    <a:pt x="7" y="0"/>
                    <a:pt x="7" y="0"/>
                  </a:cubicBezTo>
                  <a:cubicBezTo>
                    <a:pt x="24" y="23"/>
                    <a:pt x="24" y="23"/>
                    <a:pt x="24" y="23"/>
                  </a:cubicBezTo>
                  <a:cubicBezTo>
                    <a:pt x="28" y="28"/>
                    <a:pt x="32" y="34"/>
                    <a:pt x="32" y="34"/>
                  </a:cubicBezTo>
                  <a:cubicBezTo>
                    <a:pt x="32" y="34"/>
                    <a:pt x="32" y="34"/>
                    <a:pt x="32" y="34"/>
                  </a:cubicBezTo>
                  <a:cubicBezTo>
                    <a:pt x="32" y="34"/>
                    <a:pt x="32" y="27"/>
                    <a:pt x="32" y="20"/>
                  </a:cubicBezTo>
                  <a:cubicBezTo>
                    <a:pt x="32" y="0"/>
                    <a:pt x="32" y="0"/>
                    <a:pt x="32" y="0"/>
                  </a:cubicBezTo>
                  <a:lnTo>
                    <a:pt x="4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9"/>
            </a:p>
          </p:txBody>
        </p:sp>
        <p:sp>
          <p:nvSpPr>
            <p:cNvPr id="38" name="Freeform 63"/>
            <p:cNvSpPr>
              <a:spLocks/>
            </p:cNvSpPr>
            <p:nvPr userDrawn="1"/>
          </p:nvSpPr>
          <p:spPr bwMode="auto">
            <a:xfrm>
              <a:off x="4930780" y="2588936"/>
              <a:ext cx="90589" cy="112044"/>
            </a:xfrm>
            <a:custGeom>
              <a:avLst/>
              <a:gdLst>
                <a:gd name="T0" fmla="*/ 76 w 76"/>
                <a:gd name="T1" fmla="*/ 0 h 94"/>
                <a:gd name="T2" fmla="*/ 76 w 76"/>
                <a:gd name="T3" fmla="*/ 14 h 94"/>
                <a:gd name="T4" fmla="*/ 46 w 76"/>
                <a:gd name="T5" fmla="*/ 14 h 94"/>
                <a:gd name="T6" fmla="*/ 46 w 76"/>
                <a:gd name="T7" fmla="*/ 94 h 94"/>
                <a:gd name="T8" fmla="*/ 32 w 76"/>
                <a:gd name="T9" fmla="*/ 94 h 94"/>
                <a:gd name="T10" fmla="*/ 32 w 76"/>
                <a:gd name="T11" fmla="*/ 14 h 94"/>
                <a:gd name="T12" fmla="*/ 0 w 76"/>
                <a:gd name="T13" fmla="*/ 14 h 94"/>
                <a:gd name="T14" fmla="*/ 0 w 76"/>
                <a:gd name="T15" fmla="*/ 0 h 94"/>
                <a:gd name="T16" fmla="*/ 76 w 76"/>
                <a:gd name="T17"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94">
                  <a:moveTo>
                    <a:pt x="76" y="0"/>
                  </a:moveTo>
                  <a:lnTo>
                    <a:pt x="76" y="14"/>
                  </a:lnTo>
                  <a:lnTo>
                    <a:pt x="46" y="14"/>
                  </a:lnTo>
                  <a:lnTo>
                    <a:pt x="46" y="94"/>
                  </a:lnTo>
                  <a:lnTo>
                    <a:pt x="32" y="94"/>
                  </a:lnTo>
                  <a:lnTo>
                    <a:pt x="32" y="14"/>
                  </a:lnTo>
                  <a:lnTo>
                    <a:pt x="0" y="14"/>
                  </a:lnTo>
                  <a:lnTo>
                    <a:pt x="0" y="0"/>
                  </a:lnTo>
                  <a:lnTo>
                    <a:pt x="7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9"/>
            </a:p>
          </p:txBody>
        </p:sp>
        <p:sp>
          <p:nvSpPr>
            <p:cNvPr id="39" name="Freeform 64"/>
            <p:cNvSpPr>
              <a:spLocks noEditPoints="1"/>
            </p:cNvSpPr>
            <p:nvPr userDrawn="1"/>
          </p:nvSpPr>
          <p:spPr bwMode="auto">
            <a:xfrm>
              <a:off x="5045208" y="2588936"/>
              <a:ext cx="83437" cy="112044"/>
            </a:xfrm>
            <a:custGeom>
              <a:avLst/>
              <a:gdLst>
                <a:gd name="T0" fmla="*/ 26 w 35"/>
                <a:gd name="T1" fmla="*/ 47 h 47"/>
                <a:gd name="T2" fmla="*/ 17 w 35"/>
                <a:gd name="T3" fmla="*/ 30 h 47"/>
                <a:gd name="T4" fmla="*/ 15 w 35"/>
                <a:gd name="T5" fmla="*/ 30 h 47"/>
                <a:gd name="T6" fmla="*/ 7 w 35"/>
                <a:gd name="T7" fmla="*/ 30 h 47"/>
                <a:gd name="T8" fmla="*/ 7 w 35"/>
                <a:gd name="T9" fmla="*/ 47 h 47"/>
                <a:gd name="T10" fmla="*/ 0 w 35"/>
                <a:gd name="T11" fmla="*/ 47 h 47"/>
                <a:gd name="T12" fmla="*/ 0 w 35"/>
                <a:gd name="T13" fmla="*/ 0 h 47"/>
                <a:gd name="T14" fmla="*/ 15 w 35"/>
                <a:gd name="T15" fmla="*/ 0 h 47"/>
                <a:gd name="T16" fmla="*/ 33 w 35"/>
                <a:gd name="T17" fmla="*/ 15 h 47"/>
                <a:gd name="T18" fmla="*/ 24 w 35"/>
                <a:gd name="T19" fmla="*/ 29 h 47"/>
                <a:gd name="T20" fmla="*/ 35 w 35"/>
                <a:gd name="T21" fmla="*/ 47 h 47"/>
                <a:gd name="T22" fmla="*/ 26 w 35"/>
                <a:gd name="T23" fmla="*/ 47 h 47"/>
                <a:gd name="T24" fmla="*/ 16 w 35"/>
                <a:gd name="T25" fmla="*/ 24 h 47"/>
                <a:gd name="T26" fmla="*/ 25 w 35"/>
                <a:gd name="T27" fmla="*/ 15 h 47"/>
                <a:gd name="T28" fmla="*/ 16 w 35"/>
                <a:gd name="T29" fmla="*/ 7 h 47"/>
                <a:gd name="T30" fmla="*/ 7 w 35"/>
                <a:gd name="T31" fmla="*/ 7 h 47"/>
                <a:gd name="T32" fmla="*/ 7 w 35"/>
                <a:gd name="T33" fmla="*/ 24 h 47"/>
                <a:gd name="T34" fmla="*/ 16 w 35"/>
                <a:gd name="T35" fmla="*/ 2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 h="47">
                  <a:moveTo>
                    <a:pt x="26" y="47"/>
                  </a:moveTo>
                  <a:cubicBezTo>
                    <a:pt x="17" y="30"/>
                    <a:pt x="17" y="30"/>
                    <a:pt x="17" y="30"/>
                  </a:cubicBezTo>
                  <a:cubicBezTo>
                    <a:pt x="15" y="30"/>
                    <a:pt x="15" y="30"/>
                    <a:pt x="15" y="30"/>
                  </a:cubicBezTo>
                  <a:cubicBezTo>
                    <a:pt x="7" y="30"/>
                    <a:pt x="7" y="30"/>
                    <a:pt x="7" y="30"/>
                  </a:cubicBezTo>
                  <a:cubicBezTo>
                    <a:pt x="7" y="47"/>
                    <a:pt x="7" y="47"/>
                    <a:pt x="7" y="47"/>
                  </a:cubicBezTo>
                  <a:cubicBezTo>
                    <a:pt x="0" y="47"/>
                    <a:pt x="0" y="47"/>
                    <a:pt x="0" y="47"/>
                  </a:cubicBezTo>
                  <a:cubicBezTo>
                    <a:pt x="0" y="0"/>
                    <a:pt x="0" y="0"/>
                    <a:pt x="0" y="0"/>
                  </a:cubicBezTo>
                  <a:cubicBezTo>
                    <a:pt x="15" y="0"/>
                    <a:pt x="15" y="0"/>
                    <a:pt x="15" y="0"/>
                  </a:cubicBezTo>
                  <a:cubicBezTo>
                    <a:pt x="26" y="0"/>
                    <a:pt x="33" y="6"/>
                    <a:pt x="33" y="15"/>
                  </a:cubicBezTo>
                  <a:cubicBezTo>
                    <a:pt x="33" y="22"/>
                    <a:pt x="30" y="26"/>
                    <a:pt x="24" y="29"/>
                  </a:cubicBezTo>
                  <a:cubicBezTo>
                    <a:pt x="35" y="47"/>
                    <a:pt x="35" y="47"/>
                    <a:pt x="35" y="47"/>
                  </a:cubicBezTo>
                  <a:lnTo>
                    <a:pt x="26" y="47"/>
                  </a:lnTo>
                  <a:close/>
                  <a:moveTo>
                    <a:pt x="16" y="24"/>
                  </a:moveTo>
                  <a:cubicBezTo>
                    <a:pt x="22" y="24"/>
                    <a:pt x="25" y="20"/>
                    <a:pt x="25" y="15"/>
                  </a:cubicBezTo>
                  <a:cubicBezTo>
                    <a:pt x="25" y="10"/>
                    <a:pt x="22" y="7"/>
                    <a:pt x="16" y="7"/>
                  </a:cubicBezTo>
                  <a:cubicBezTo>
                    <a:pt x="7" y="7"/>
                    <a:pt x="7" y="7"/>
                    <a:pt x="7" y="7"/>
                  </a:cubicBezTo>
                  <a:cubicBezTo>
                    <a:pt x="7" y="24"/>
                    <a:pt x="7" y="24"/>
                    <a:pt x="7" y="24"/>
                  </a:cubicBezTo>
                  <a:lnTo>
                    <a:pt x="16" y="2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9"/>
            </a:p>
          </p:txBody>
        </p:sp>
        <p:sp>
          <p:nvSpPr>
            <p:cNvPr id="40" name="Freeform 65"/>
            <p:cNvSpPr>
              <a:spLocks noEditPoints="1"/>
            </p:cNvSpPr>
            <p:nvPr userDrawn="1"/>
          </p:nvSpPr>
          <p:spPr bwMode="auto">
            <a:xfrm>
              <a:off x="5142949" y="2588936"/>
              <a:ext cx="109660" cy="112044"/>
            </a:xfrm>
            <a:custGeom>
              <a:avLst/>
              <a:gdLst>
                <a:gd name="T0" fmla="*/ 34 w 46"/>
                <a:gd name="T1" fmla="*/ 36 h 47"/>
                <a:gd name="T2" fmla="*/ 12 w 46"/>
                <a:gd name="T3" fmla="*/ 36 h 47"/>
                <a:gd name="T4" fmla="*/ 8 w 46"/>
                <a:gd name="T5" fmla="*/ 47 h 47"/>
                <a:gd name="T6" fmla="*/ 0 w 46"/>
                <a:gd name="T7" fmla="*/ 47 h 47"/>
                <a:gd name="T8" fmla="*/ 20 w 46"/>
                <a:gd name="T9" fmla="*/ 0 h 47"/>
                <a:gd name="T10" fmla="*/ 26 w 46"/>
                <a:gd name="T11" fmla="*/ 0 h 47"/>
                <a:gd name="T12" fmla="*/ 46 w 46"/>
                <a:gd name="T13" fmla="*/ 47 h 47"/>
                <a:gd name="T14" fmla="*/ 38 w 46"/>
                <a:gd name="T15" fmla="*/ 47 h 47"/>
                <a:gd name="T16" fmla="*/ 34 w 46"/>
                <a:gd name="T17" fmla="*/ 36 h 47"/>
                <a:gd name="T18" fmla="*/ 31 w 46"/>
                <a:gd name="T19" fmla="*/ 30 h 47"/>
                <a:gd name="T20" fmla="*/ 25 w 46"/>
                <a:gd name="T21" fmla="*/ 15 h 47"/>
                <a:gd name="T22" fmla="*/ 23 w 46"/>
                <a:gd name="T23" fmla="*/ 9 h 47"/>
                <a:gd name="T24" fmla="*/ 23 w 46"/>
                <a:gd name="T25" fmla="*/ 9 h 47"/>
                <a:gd name="T26" fmla="*/ 21 w 46"/>
                <a:gd name="T27" fmla="*/ 15 h 47"/>
                <a:gd name="T28" fmla="*/ 15 w 46"/>
                <a:gd name="T29" fmla="*/ 30 h 47"/>
                <a:gd name="T30" fmla="*/ 31 w 46"/>
                <a:gd name="T31" fmla="*/ 3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6" h="47">
                  <a:moveTo>
                    <a:pt x="34" y="36"/>
                  </a:moveTo>
                  <a:cubicBezTo>
                    <a:pt x="12" y="36"/>
                    <a:pt x="12" y="36"/>
                    <a:pt x="12" y="36"/>
                  </a:cubicBezTo>
                  <a:cubicBezTo>
                    <a:pt x="8" y="47"/>
                    <a:pt x="8" y="47"/>
                    <a:pt x="8" y="47"/>
                  </a:cubicBezTo>
                  <a:cubicBezTo>
                    <a:pt x="0" y="47"/>
                    <a:pt x="0" y="47"/>
                    <a:pt x="0" y="47"/>
                  </a:cubicBezTo>
                  <a:cubicBezTo>
                    <a:pt x="20" y="0"/>
                    <a:pt x="20" y="0"/>
                    <a:pt x="20" y="0"/>
                  </a:cubicBezTo>
                  <a:cubicBezTo>
                    <a:pt x="26" y="0"/>
                    <a:pt x="26" y="0"/>
                    <a:pt x="26" y="0"/>
                  </a:cubicBezTo>
                  <a:cubicBezTo>
                    <a:pt x="46" y="47"/>
                    <a:pt x="46" y="47"/>
                    <a:pt x="46" y="47"/>
                  </a:cubicBezTo>
                  <a:cubicBezTo>
                    <a:pt x="38" y="47"/>
                    <a:pt x="38" y="47"/>
                    <a:pt x="38" y="47"/>
                  </a:cubicBezTo>
                  <a:lnTo>
                    <a:pt x="34" y="36"/>
                  </a:lnTo>
                  <a:close/>
                  <a:moveTo>
                    <a:pt x="31" y="30"/>
                  </a:moveTo>
                  <a:cubicBezTo>
                    <a:pt x="25" y="15"/>
                    <a:pt x="25" y="15"/>
                    <a:pt x="25" y="15"/>
                  </a:cubicBezTo>
                  <a:cubicBezTo>
                    <a:pt x="24" y="13"/>
                    <a:pt x="23" y="9"/>
                    <a:pt x="23" y="9"/>
                  </a:cubicBezTo>
                  <a:cubicBezTo>
                    <a:pt x="23" y="9"/>
                    <a:pt x="23" y="9"/>
                    <a:pt x="23" y="9"/>
                  </a:cubicBezTo>
                  <a:cubicBezTo>
                    <a:pt x="23" y="9"/>
                    <a:pt x="22" y="13"/>
                    <a:pt x="21" y="15"/>
                  </a:cubicBezTo>
                  <a:cubicBezTo>
                    <a:pt x="15" y="30"/>
                    <a:pt x="15" y="30"/>
                    <a:pt x="15" y="30"/>
                  </a:cubicBezTo>
                  <a:lnTo>
                    <a:pt x="31" y="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9"/>
            </a:p>
          </p:txBody>
        </p:sp>
        <p:sp>
          <p:nvSpPr>
            <p:cNvPr id="41" name="Freeform 66"/>
            <p:cNvSpPr>
              <a:spLocks/>
            </p:cNvSpPr>
            <p:nvPr userDrawn="1"/>
          </p:nvSpPr>
          <p:spPr bwMode="auto">
            <a:xfrm>
              <a:off x="5262145" y="2586552"/>
              <a:ext cx="109660" cy="116812"/>
            </a:xfrm>
            <a:custGeom>
              <a:avLst/>
              <a:gdLst>
                <a:gd name="T0" fmla="*/ 37 w 46"/>
                <a:gd name="T1" fmla="*/ 14 h 49"/>
                <a:gd name="T2" fmla="*/ 24 w 46"/>
                <a:gd name="T3" fmla="*/ 7 h 49"/>
                <a:gd name="T4" fmla="*/ 7 w 46"/>
                <a:gd name="T5" fmla="*/ 24 h 49"/>
                <a:gd name="T6" fmla="*/ 24 w 46"/>
                <a:gd name="T7" fmla="*/ 41 h 49"/>
                <a:gd name="T8" fmla="*/ 38 w 46"/>
                <a:gd name="T9" fmla="*/ 33 h 49"/>
                <a:gd name="T10" fmla="*/ 46 w 46"/>
                <a:gd name="T11" fmla="*/ 35 h 49"/>
                <a:gd name="T12" fmla="*/ 24 w 46"/>
                <a:gd name="T13" fmla="*/ 49 h 49"/>
                <a:gd name="T14" fmla="*/ 0 w 46"/>
                <a:gd name="T15" fmla="*/ 24 h 49"/>
                <a:gd name="T16" fmla="*/ 24 w 46"/>
                <a:gd name="T17" fmla="*/ 0 h 49"/>
                <a:gd name="T18" fmla="*/ 45 w 46"/>
                <a:gd name="T19" fmla="*/ 12 h 49"/>
                <a:gd name="T20" fmla="*/ 37 w 46"/>
                <a:gd name="T21" fmla="*/ 14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49">
                  <a:moveTo>
                    <a:pt x="37" y="14"/>
                  </a:moveTo>
                  <a:cubicBezTo>
                    <a:pt x="35" y="10"/>
                    <a:pt x="29" y="7"/>
                    <a:pt x="24" y="7"/>
                  </a:cubicBezTo>
                  <a:cubicBezTo>
                    <a:pt x="14" y="7"/>
                    <a:pt x="7" y="14"/>
                    <a:pt x="7" y="24"/>
                  </a:cubicBezTo>
                  <a:cubicBezTo>
                    <a:pt x="7" y="35"/>
                    <a:pt x="14" y="41"/>
                    <a:pt x="24" y="41"/>
                  </a:cubicBezTo>
                  <a:cubicBezTo>
                    <a:pt x="30" y="41"/>
                    <a:pt x="36" y="38"/>
                    <a:pt x="38" y="33"/>
                  </a:cubicBezTo>
                  <a:cubicBezTo>
                    <a:pt x="46" y="35"/>
                    <a:pt x="46" y="35"/>
                    <a:pt x="46" y="35"/>
                  </a:cubicBezTo>
                  <a:cubicBezTo>
                    <a:pt x="42" y="43"/>
                    <a:pt x="33" y="49"/>
                    <a:pt x="24" y="49"/>
                  </a:cubicBezTo>
                  <a:cubicBezTo>
                    <a:pt x="10" y="49"/>
                    <a:pt x="0" y="39"/>
                    <a:pt x="0" y="24"/>
                  </a:cubicBezTo>
                  <a:cubicBezTo>
                    <a:pt x="0" y="10"/>
                    <a:pt x="10" y="0"/>
                    <a:pt x="24" y="0"/>
                  </a:cubicBezTo>
                  <a:cubicBezTo>
                    <a:pt x="33" y="0"/>
                    <a:pt x="41" y="5"/>
                    <a:pt x="45" y="12"/>
                  </a:cubicBezTo>
                  <a:lnTo>
                    <a:pt x="37"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9"/>
            </a:p>
          </p:txBody>
        </p:sp>
        <p:sp>
          <p:nvSpPr>
            <p:cNvPr id="42" name="Freeform 67"/>
            <p:cNvSpPr>
              <a:spLocks/>
            </p:cNvSpPr>
            <p:nvPr userDrawn="1"/>
          </p:nvSpPr>
          <p:spPr bwMode="auto">
            <a:xfrm>
              <a:off x="5383725" y="2588936"/>
              <a:ext cx="90589" cy="112044"/>
            </a:xfrm>
            <a:custGeom>
              <a:avLst/>
              <a:gdLst>
                <a:gd name="T0" fmla="*/ 76 w 76"/>
                <a:gd name="T1" fmla="*/ 0 h 94"/>
                <a:gd name="T2" fmla="*/ 76 w 76"/>
                <a:gd name="T3" fmla="*/ 14 h 94"/>
                <a:gd name="T4" fmla="*/ 46 w 76"/>
                <a:gd name="T5" fmla="*/ 14 h 94"/>
                <a:gd name="T6" fmla="*/ 46 w 76"/>
                <a:gd name="T7" fmla="*/ 94 h 94"/>
                <a:gd name="T8" fmla="*/ 30 w 76"/>
                <a:gd name="T9" fmla="*/ 94 h 94"/>
                <a:gd name="T10" fmla="*/ 30 w 76"/>
                <a:gd name="T11" fmla="*/ 14 h 94"/>
                <a:gd name="T12" fmla="*/ 0 w 76"/>
                <a:gd name="T13" fmla="*/ 14 h 94"/>
                <a:gd name="T14" fmla="*/ 0 w 76"/>
                <a:gd name="T15" fmla="*/ 0 h 94"/>
                <a:gd name="T16" fmla="*/ 76 w 76"/>
                <a:gd name="T17"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94">
                  <a:moveTo>
                    <a:pt x="76" y="0"/>
                  </a:moveTo>
                  <a:lnTo>
                    <a:pt x="76" y="14"/>
                  </a:lnTo>
                  <a:lnTo>
                    <a:pt x="46" y="14"/>
                  </a:lnTo>
                  <a:lnTo>
                    <a:pt x="46" y="94"/>
                  </a:lnTo>
                  <a:lnTo>
                    <a:pt x="30" y="94"/>
                  </a:lnTo>
                  <a:lnTo>
                    <a:pt x="30" y="14"/>
                  </a:lnTo>
                  <a:lnTo>
                    <a:pt x="0" y="14"/>
                  </a:lnTo>
                  <a:lnTo>
                    <a:pt x="0" y="0"/>
                  </a:lnTo>
                  <a:lnTo>
                    <a:pt x="7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9"/>
            </a:p>
          </p:txBody>
        </p:sp>
        <p:sp>
          <p:nvSpPr>
            <p:cNvPr id="43" name="Freeform 68"/>
            <p:cNvSpPr>
              <a:spLocks/>
            </p:cNvSpPr>
            <p:nvPr userDrawn="1"/>
          </p:nvSpPr>
          <p:spPr bwMode="auto">
            <a:xfrm>
              <a:off x="4444461" y="2100233"/>
              <a:ext cx="45294" cy="66750"/>
            </a:xfrm>
            <a:custGeom>
              <a:avLst/>
              <a:gdLst>
                <a:gd name="T0" fmla="*/ 17 w 19"/>
                <a:gd name="T1" fmla="*/ 13 h 28"/>
                <a:gd name="T2" fmla="*/ 5 w 19"/>
                <a:gd name="T3" fmla="*/ 9 h 28"/>
                <a:gd name="T4" fmla="*/ 8 w 19"/>
                <a:gd name="T5" fmla="*/ 25 h 28"/>
                <a:gd name="T6" fmla="*/ 13 w 19"/>
                <a:gd name="T7" fmla="*/ 26 h 28"/>
                <a:gd name="T8" fmla="*/ 14 w 19"/>
                <a:gd name="T9" fmla="*/ 21 h 28"/>
                <a:gd name="T10" fmla="*/ 17 w 19"/>
                <a:gd name="T11" fmla="*/ 13 h 28"/>
              </a:gdLst>
              <a:ahLst/>
              <a:cxnLst>
                <a:cxn ang="0">
                  <a:pos x="T0" y="T1"/>
                </a:cxn>
                <a:cxn ang="0">
                  <a:pos x="T2" y="T3"/>
                </a:cxn>
                <a:cxn ang="0">
                  <a:pos x="T4" y="T5"/>
                </a:cxn>
                <a:cxn ang="0">
                  <a:pos x="T6" y="T7"/>
                </a:cxn>
                <a:cxn ang="0">
                  <a:pos x="T8" y="T9"/>
                </a:cxn>
                <a:cxn ang="0">
                  <a:pos x="T10" y="T11"/>
                </a:cxn>
              </a:cxnLst>
              <a:rect l="0" t="0" r="r" b="b"/>
              <a:pathLst>
                <a:path w="19" h="28">
                  <a:moveTo>
                    <a:pt x="17" y="13"/>
                  </a:moveTo>
                  <a:cubicBezTo>
                    <a:pt x="17" y="13"/>
                    <a:pt x="12" y="0"/>
                    <a:pt x="5" y="9"/>
                  </a:cubicBezTo>
                  <a:cubicBezTo>
                    <a:pt x="5" y="9"/>
                    <a:pt x="0" y="13"/>
                    <a:pt x="8" y="25"/>
                  </a:cubicBezTo>
                  <a:cubicBezTo>
                    <a:pt x="8" y="25"/>
                    <a:pt x="10" y="28"/>
                    <a:pt x="13" y="26"/>
                  </a:cubicBezTo>
                  <a:cubicBezTo>
                    <a:pt x="13" y="26"/>
                    <a:pt x="16" y="26"/>
                    <a:pt x="14" y="21"/>
                  </a:cubicBezTo>
                  <a:cubicBezTo>
                    <a:pt x="14" y="21"/>
                    <a:pt x="19" y="21"/>
                    <a:pt x="17" y="1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9"/>
            </a:p>
          </p:txBody>
        </p:sp>
        <p:sp>
          <p:nvSpPr>
            <p:cNvPr id="44" name="Freeform 69"/>
            <p:cNvSpPr>
              <a:spLocks/>
            </p:cNvSpPr>
            <p:nvPr userDrawn="1"/>
          </p:nvSpPr>
          <p:spPr bwMode="auto">
            <a:xfrm>
              <a:off x="5884348" y="2088313"/>
              <a:ext cx="45294" cy="64366"/>
            </a:xfrm>
            <a:custGeom>
              <a:avLst/>
              <a:gdLst>
                <a:gd name="T0" fmla="*/ 16 w 19"/>
                <a:gd name="T1" fmla="*/ 12 h 27"/>
                <a:gd name="T2" fmla="*/ 4 w 19"/>
                <a:gd name="T3" fmla="*/ 8 h 27"/>
                <a:gd name="T4" fmla="*/ 8 w 19"/>
                <a:gd name="T5" fmla="*/ 24 h 27"/>
                <a:gd name="T6" fmla="*/ 12 w 19"/>
                <a:gd name="T7" fmla="*/ 26 h 27"/>
                <a:gd name="T8" fmla="*/ 14 w 19"/>
                <a:gd name="T9" fmla="*/ 21 h 27"/>
                <a:gd name="T10" fmla="*/ 16 w 19"/>
                <a:gd name="T11" fmla="*/ 12 h 27"/>
              </a:gdLst>
              <a:ahLst/>
              <a:cxnLst>
                <a:cxn ang="0">
                  <a:pos x="T0" y="T1"/>
                </a:cxn>
                <a:cxn ang="0">
                  <a:pos x="T2" y="T3"/>
                </a:cxn>
                <a:cxn ang="0">
                  <a:pos x="T4" y="T5"/>
                </a:cxn>
                <a:cxn ang="0">
                  <a:pos x="T6" y="T7"/>
                </a:cxn>
                <a:cxn ang="0">
                  <a:pos x="T8" y="T9"/>
                </a:cxn>
                <a:cxn ang="0">
                  <a:pos x="T10" y="T11"/>
                </a:cxn>
              </a:cxnLst>
              <a:rect l="0" t="0" r="r" b="b"/>
              <a:pathLst>
                <a:path w="19" h="27">
                  <a:moveTo>
                    <a:pt x="16" y="12"/>
                  </a:moveTo>
                  <a:cubicBezTo>
                    <a:pt x="16" y="12"/>
                    <a:pt x="12" y="0"/>
                    <a:pt x="4" y="8"/>
                  </a:cubicBezTo>
                  <a:cubicBezTo>
                    <a:pt x="4" y="8"/>
                    <a:pt x="0" y="12"/>
                    <a:pt x="8" y="24"/>
                  </a:cubicBezTo>
                  <a:cubicBezTo>
                    <a:pt x="8" y="24"/>
                    <a:pt x="10" y="27"/>
                    <a:pt x="12" y="26"/>
                  </a:cubicBezTo>
                  <a:cubicBezTo>
                    <a:pt x="12" y="26"/>
                    <a:pt x="16" y="25"/>
                    <a:pt x="14" y="21"/>
                  </a:cubicBezTo>
                  <a:cubicBezTo>
                    <a:pt x="14" y="21"/>
                    <a:pt x="19" y="20"/>
                    <a:pt x="16"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9"/>
            </a:p>
          </p:txBody>
        </p:sp>
        <p:sp>
          <p:nvSpPr>
            <p:cNvPr id="45" name="Freeform 70"/>
            <p:cNvSpPr>
              <a:spLocks noEditPoints="1"/>
            </p:cNvSpPr>
            <p:nvPr userDrawn="1"/>
          </p:nvSpPr>
          <p:spPr bwMode="auto">
            <a:xfrm>
              <a:off x="2697049" y="2076393"/>
              <a:ext cx="1022701" cy="488703"/>
            </a:xfrm>
            <a:custGeom>
              <a:avLst/>
              <a:gdLst>
                <a:gd name="T0" fmla="*/ 406 w 429"/>
                <a:gd name="T1" fmla="*/ 144 h 205"/>
                <a:gd name="T2" fmla="*/ 377 w 429"/>
                <a:gd name="T3" fmla="*/ 95 h 205"/>
                <a:gd name="T4" fmla="*/ 429 w 429"/>
                <a:gd name="T5" fmla="*/ 20 h 205"/>
                <a:gd name="T6" fmla="*/ 397 w 429"/>
                <a:gd name="T7" fmla="*/ 31 h 205"/>
                <a:gd name="T8" fmla="*/ 368 w 429"/>
                <a:gd name="T9" fmla="*/ 93 h 205"/>
                <a:gd name="T10" fmla="*/ 275 w 429"/>
                <a:gd name="T11" fmla="*/ 150 h 205"/>
                <a:gd name="T12" fmla="*/ 235 w 429"/>
                <a:gd name="T13" fmla="*/ 134 h 205"/>
                <a:gd name="T14" fmla="*/ 253 w 429"/>
                <a:gd name="T15" fmla="*/ 122 h 205"/>
                <a:gd name="T16" fmla="*/ 259 w 429"/>
                <a:gd name="T17" fmla="*/ 105 h 205"/>
                <a:gd name="T18" fmla="*/ 228 w 429"/>
                <a:gd name="T19" fmla="*/ 123 h 205"/>
                <a:gd name="T20" fmla="*/ 228 w 429"/>
                <a:gd name="T21" fmla="*/ 130 h 205"/>
                <a:gd name="T22" fmla="*/ 183 w 429"/>
                <a:gd name="T23" fmla="*/ 143 h 205"/>
                <a:gd name="T24" fmla="*/ 79 w 429"/>
                <a:gd name="T25" fmla="*/ 102 h 205"/>
                <a:gd name="T26" fmla="*/ 132 w 429"/>
                <a:gd name="T27" fmla="*/ 47 h 205"/>
                <a:gd name="T28" fmla="*/ 121 w 429"/>
                <a:gd name="T29" fmla="*/ 29 h 205"/>
                <a:gd name="T30" fmla="*/ 17 w 429"/>
                <a:gd name="T31" fmla="*/ 143 h 205"/>
                <a:gd name="T32" fmla="*/ 23 w 429"/>
                <a:gd name="T33" fmla="*/ 198 h 205"/>
                <a:gd name="T34" fmla="*/ 64 w 429"/>
                <a:gd name="T35" fmla="*/ 117 h 205"/>
                <a:gd name="T36" fmla="*/ 69 w 429"/>
                <a:gd name="T37" fmla="*/ 108 h 205"/>
                <a:gd name="T38" fmla="*/ 99 w 429"/>
                <a:gd name="T39" fmla="*/ 130 h 205"/>
                <a:gd name="T40" fmla="*/ 227 w 429"/>
                <a:gd name="T41" fmla="*/ 138 h 205"/>
                <a:gd name="T42" fmla="*/ 307 w 429"/>
                <a:gd name="T43" fmla="*/ 145 h 205"/>
                <a:gd name="T44" fmla="*/ 368 w 429"/>
                <a:gd name="T45" fmla="*/ 102 h 205"/>
                <a:gd name="T46" fmla="*/ 379 w 429"/>
                <a:gd name="T47" fmla="*/ 136 h 205"/>
                <a:gd name="T48" fmla="*/ 404 w 429"/>
                <a:gd name="T49" fmla="*/ 150 h 205"/>
                <a:gd name="T50" fmla="*/ 406 w 429"/>
                <a:gd name="T51" fmla="*/ 144 h 205"/>
                <a:gd name="T52" fmla="*/ 380 w 429"/>
                <a:gd name="T53" fmla="*/ 76 h 205"/>
                <a:gd name="T54" fmla="*/ 417 w 429"/>
                <a:gd name="T55" fmla="*/ 23 h 205"/>
                <a:gd name="T56" fmla="*/ 410 w 429"/>
                <a:gd name="T57" fmla="*/ 47 h 205"/>
                <a:gd name="T58" fmla="*/ 378 w 429"/>
                <a:gd name="T59" fmla="*/ 84 h 205"/>
                <a:gd name="T60" fmla="*/ 380 w 429"/>
                <a:gd name="T61" fmla="*/ 76 h 205"/>
                <a:gd name="T62" fmla="*/ 237 w 429"/>
                <a:gd name="T63" fmla="*/ 123 h 205"/>
                <a:gd name="T64" fmla="*/ 253 w 429"/>
                <a:gd name="T65" fmla="*/ 111 h 205"/>
                <a:gd name="T66" fmla="*/ 236 w 429"/>
                <a:gd name="T67" fmla="*/ 125 h 205"/>
                <a:gd name="T68" fmla="*/ 237 w 429"/>
                <a:gd name="T69" fmla="*/ 123 h 205"/>
                <a:gd name="T70" fmla="*/ 69 w 429"/>
                <a:gd name="T71" fmla="*/ 95 h 205"/>
                <a:gd name="T72" fmla="*/ 60 w 429"/>
                <a:gd name="T73" fmla="*/ 88 h 205"/>
                <a:gd name="T74" fmla="*/ 58 w 429"/>
                <a:gd name="T75" fmla="*/ 97 h 205"/>
                <a:gd name="T76" fmla="*/ 57 w 429"/>
                <a:gd name="T77" fmla="*/ 112 h 205"/>
                <a:gd name="T78" fmla="*/ 57 w 429"/>
                <a:gd name="T79" fmla="*/ 112 h 205"/>
                <a:gd name="T80" fmla="*/ 31 w 429"/>
                <a:gd name="T81" fmla="*/ 181 h 205"/>
                <a:gd name="T82" fmla="*/ 22 w 429"/>
                <a:gd name="T83" fmla="*/ 187 h 205"/>
                <a:gd name="T84" fmla="*/ 25 w 429"/>
                <a:gd name="T85" fmla="*/ 149 h 205"/>
                <a:gd name="T86" fmla="*/ 110 w 429"/>
                <a:gd name="T87" fmla="*/ 40 h 205"/>
                <a:gd name="T88" fmla="*/ 122 w 429"/>
                <a:gd name="T89" fmla="*/ 49 h 205"/>
                <a:gd name="T90" fmla="*/ 69 w 429"/>
                <a:gd name="T91" fmla="*/ 9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29" h="205">
                  <a:moveTo>
                    <a:pt x="406" y="144"/>
                  </a:moveTo>
                  <a:cubicBezTo>
                    <a:pt x="379" y="136"/>
                    <a:pt x="375" y="112"/>
                    <a:pt x="377" y="95"/>
                  </a:cubicBezTo>
                  <a:cubicBezTo>
                    <a:pt x="424" y="52"/>
                    <a:pt x="429" y="20"/>
                    <a:pt x="429" y="20"/>
                  </a:cubicBezTo>
                  <a:cubicBezTo>
                    <a:pt x="426" y="0"/>
                    <a:pt x="397" y="31"/>
                    <a:pt x="397" y="31"/>
                  </a:cubicBezTo>
                  <a:cubicBezTo>
                    <a:pt x="377" y="56"/>
                    <a:pt x="370" y="77"/>
                    <a:pt x="368" y="93"/>
                  </a:cubicBezTo>
                  <a:cubicBezTo>
                    <a:pt x="318" y="141"/>
                    <a:pt x="275" y="150"/>
                    <a:pt x="275" y="150"/>
                  </a:cubicBezTo>
                  <a:cubicBezTo>
                    <a:pt x="253" y="157"/>
                    <a:pt x="237" y="147"/>
                    <a:pt x="235" y="134"/>
                  </a:cubicBezTo>
                  <a:cubicBezTo>
                    <a:pt x="247" y="128"/>
                    <a:pt x="253" y="122"/>
                    <a:pt x="253" y="122"/>
                  </a:cubicBezTo>
                  <a:cubicBezTo>
                    <a:pt x="267" y="112"/>
                    <a:pt x="259" y="105"/>
                    <a:pt x="259" y="105"/>
                  </a:cubicBezTo>
                  <a:cubicBezTo>
                    <a:pt x="240" y="87"/>
                    <a:pt x="228" y="123"/>
                    <a:pt x="228" y="123"/>
                  </a:cubicBezTo>
                  <a:cubicBezTo>
                    <a:pt x="228" y="126"/>
                    <a:pt x="228" y="128"/>
                    <a:pt x="228" y="130"/>
                  </a:cubicBezTo>
                  <a:cubicBezTo>
                    <a:pt x="204" y="142"/>
                    <a:pt x="183" y="143"/>
                    <a:pt x="183" y="143"/>
                  </a:cubicBezTo>
                  <a:cubicBezTo>
                    <a:pt x="113" y="141"/>
                    <a:pt x="79" y="102"/>
                    <a:pt x="79" y="102"/>
                  </a:cubicBezTo>
                  <a:cubicBezTo>
                    <a:pt x="117" y="82"/>
                    <a:pt x="132" y="47"/>
                    <a:pt x="132" y="47"/>
                  </a:cubicBezTo>
                  <a:cubicBezTo>
                    <a:pt x="138" y="28"/>
                    <a:pt x="121" y="29"/>
                    <a:pt x="121" y="29"/>
                  </a:cubicBezTo>
                  <a:cubicBezTo>
                    <a:pt x="59" y="36"/>
                    <a:pt x="17" y="143"/>
                    <a:pt x="17" y="143"/>
                  </a:cubicBezTo>
                  <a:cubicBezTo>
                    <a:pt x="0" y="191"/>
                    <a:pt x="23" y="198"/>
                    <a:pt x="23" y="198"/>
                  </a:cubicBezTo>
                  <a:cubicBezTo>
                    <a:pt x="42" y="205"/>
                    <a:pt x="64" y="117"/>
                    <a:pt x="64" y="117"/>
                  </a:cubicBezTo>
                  <a:cubicBezTo>
                    <a:pt x="65" y="105"/>
                    <a:pt x="69" y="108"/>
                    <a:pt x="69" y="108"/>
                  </a:cubicBezTo>
                  <a:cubicBezTo>
                    <a:pt x="71" y="113"/>
                    <a:pt x="99" y="130"/>
                    <a:pt x="99" y="130"/>
                  </a:cubicBezTo>
                  <a:cubicBezTo>
                    <a:pt x="157" y="160"/>
                    <a:pt x="202" y="150"/>
                    <a:pt x="227" y="138"/>
                  </a:cubicBezTo>
                  <a:cubicBezTo>
                    <a:pt x="231" y="184"/>
                    <a:pt x="307" y="145"/>
                    <a:pt x="307" y="145"/>
                  </a:cubicBezTo>
                  <a:cubicBezTo>
                    <a:pt x="332" y="130"/>
                    <a:pt x="352" y="116"/>
                    <a:pt x="368" y="102"/>
                  </a:cubicBezTo>
                  <a:cubicBezTo>
                    <a:pt x="369" y="123"/>
                    <a:pt x="379" y="136"/>
                    <a:pt x="379" y="136"/>
                  </a:cubicBezTo>
                  <a:cubicBezTo>
                    <a:pt x="396" y="154"/>
                    <a:pt x="404" y="150"/>
                    <a:pt x="404" y="150"/>
                  </a:cubicBezTo>
                  <a:cubicBezTo>
                    <a:pt x="410" y="146"/>
                    <a:pt x="406" y="144"/>
                    <a:pt x="406" y="144"/>
                  </a:cubicBezTo>
                  <a:moveTo>
                    <a:pt x="380" y="76"/>
                  </a:moveTo>
                  <a:cubicBezTo>
                    <a:pt x="402" y="28"/>
                    <a:pt x="417" y="23"/>
                    <a:pt x="417" y="23"/>
                  </a:cubicBezTo>
                  <a:cubicBezTo>
                    <a:pt x="428" y="19"/>
                    <a:pt x="410" y="47"/>
                    <a:pt x="410" y="47"/>
                  </a:cubicBezTo>
                  <a:cubicBezTo>
                    <a:pt x="399" y="61"/>
                    <a:pt x="389" y="73"/>
                    <a:pt x="378" y="84"/>
                  </a:cubicBezTo>
                  <a:cubicBezTo>
                    <a:pt x="379" y="79"/>
                    <a:pt x="380" y="76"/>
                    <a:pt x="380" y="76"/>
                  </a:cubicBezTo>
                  <a:moveTo>
                    <a:pt x="237" y="123"/>
                  </a:moveTo>
                  <a:cubicBezTo>
                    <a:pt x="246" y="106"/>
                    <a:pt x="253" y="111"/>
                    <a:pt x="253" y="111"/>
                  </a:cubicBezTo>
                  <a:cubicBezTo>
                    <a:pt x="248" y="116"/>
                    <a:pt x="242" y="121"/>
                    <a:pt x="236" y="125"/>
                  </a:cubicBezTo>
                  <a:cubicBezTo>
                    <a:pt x="237" y="124"/>
                    <a:pt x="237" y="123"/>
                    <a:pt x="237" y="123"/>
                  </a:cubicBezTo>
                  <a:moveTo>
                    <a:pt x="69" y="95"/>
                  </a:moveTo>
                  <a:cubicBezTo>
                    <a:pt x="69" y="95"/>
                    <a:pt x="72" y="79"/>
                    <a:pt x="60" y="88"/>
                  </a:cubicBezTo>
                  <a:cubicBezTo>
                    <a:pt x="60" y="88"/>
                    <a:pt x="54" y="91"/>
                    <a:pt x="58" y="97"/>
                  </a:cubicBezTo>
                  <a:cubicBezTo>
                    <a:pt x="58" y="97"/>
                    <a:pt x="48" y="97"/>
                    <a:pt x="57" y="112"/>
                  </a:cubicBezTo>
                  <a:cubicBezTo>
                    <a:pt x="57" y="112"/>
                    <a:pt x="57" y="112"/>
                    <a:pt x="57" y="112"/>
                  </a:cubicBezTo>
                  <a:cubicBezTo>
                    <a:pt x="57" y="112"/>
                    <a:pt x="45" y="156"/>
                    <a:pt x="31" y="181"/>
                  </a:cubicBezTo>
                  <a:cubicBezTo>
                    <a:pt x="31" y="181"/>
                    <a:pt x="25" y="194"/>
                    <a:pt x="22" y="187"/>
                  </a:cubicBezTo>
                  <a:cubicBezTo>
                    <a:pt x="22" y="187"/>
                    <a:pt x="17" y="177"/>
                    <a:pt x="25" y="149"/>
                  </a:cubicBezTo>
                  <a:cubicBezTo>
                    <a:pt x="25" y="149"/>
                    <a:pt x="51" y="59"/>
                    <a:pt x="110" y="40"/>
                  </a:cubicBezTo>
                  <a:cubicBezTo>
                    <a:pt x="110" y="40"/>
                    <a:pt x="133" y="31"/>
                    <a:pt x="122" y="49"/>
                  </a:cubicBezTo>
                  <a:cubicBezTo>
                    <a:pt x="122" y="49"/>
                    <a:pt x="95" y="93"/>
                    <a:pt x="69" y="9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9"/>
            </a:p>
          </p:txBody>
        </p:sp>
        <p:sp>
          <p:nvSpPr>
            <p:cNvPr id="46" name="Freeform 71"/>
            <p:cNvSpPr>
              <a:spLocks noEditPoints="1"/>
            </p:cNvSpPr>
            <p:nvPr userDrawn="1"/>
          </p:nvSpPr>
          <p:spPr bwMode="auto">
            <a:xfrm>
              <a:off x="3686375" y="2112152"/>
              <a:ext cx="1399360" cy="407650"/>
            </a:xfrm>
            <a:custGeom>
              <a:avLst/>
              <a:gdLst>
                <a:gd name="T0" fmla="*/ 518 w 587"/>
                <a:gd name="T1" fmla="*/ 69 h 171"/>
                <a:gd name="T2" fmla="*/ 511 w 587"/>
                <a:gd name="T3" fmla="*/ 62 h 171"/>
                <a:gd name="T4" fmla="*/ 432 w 587"/>
                <a:gd name="T5" fmla="*/ 47 h 171"/>
                <a:gd name="T6" fmla="*/ 407 w 587"/>
                <a:gd name="T7" fmla="*/ 45 h 171"/>
                <a:gd name="T8" fmla="*/ 395 w 587"/>
                <a:gd name="T9" fmla="*/ 52 h 171"/>
                <a:gd name="T10" fmla="*/ 407 w 587"/>
                <a:gd name="T11" fmla="*/ 57 h 171"/>
                <a:gd name="T12" fmla="*/ 441 w 587"/>
                <a:gd name="T13" fmla="*/ 71 h 171"/>
                <a:gd name="T14" fmla="*/ 407 w 587"/>
                <a:gd name="T15" fmla="*/ 89 h 171"/>
                <a:gd name="T16" fmla="*/ 380 w 587"/>
                <a:gd name="T17" fmla="*/ 79 h 171"/>
                <a:gd name="T18" fmla="*/ 381 w 587"/>
                <a:gd name="T19" fmla="*/ 69 h 171"/>
                <a:gd name="T20" fmla="*/ 377 w 587"/>
                <a:gd name="T21" fmla="*/ 63 h 171"/>
                <a:gd name="T22" fmla="*/ 370 w 587"/>
                <a:gd name="T23" fmla="*/ 67 h 171"/>
                <a:gd name="T24" fmla="*/ 297 w 587"/>
                <a:gd name="T25" fmla="*/ 89 h 171"/>
                <a:gd name="T26" fmla="*/ 289 w 587"/>
                <a:gd name="T27" fmla="*/ 61 h 171"/>
                <a:gd name="T28" fmla="*/ 290 w 587"/>
                <a:gd name="T29" fmla="*/ 46 h 171"/>
                <a:gd name="T30" fmla="*/ 285 w 587"/>
                <a:gd name="T31" fmla="*/ 53 h 171"/>
                <a:gd name="T32" fmla="*/ 201 w 587"/>
                <a:gd name="T33" fmla="*/ 107 h 171"/>
                <a:gd name="T34" fmla="*/ 199 w 587"/>
                <a:gd name="T35" fmla="*/ 66 h 171"/>
                <a:gd name="T36" fmla="*/ 232 w 587"/>
                <a:gd name="T37" fmla="*/ 31 h 171"/>
                <a:gd name="T38" fmla="*/ 279 w 587"/>
                <a:gd name="T39" fmla="*/ 6 h 171"/>
                <a:gd name="T40" fmla="*/ 281 w 587"/>
                <a:gd name="T41" fmla="*/ 2 h 171"/>
                <a:gd name="T42" fmla="*/ 281 w 587"/>
                <a:gd name="T43" fmla="*/ 2 h 171"/>
                <a:gd name="T44" fmla="*/ 272 w 587"/>
                <a:gd name="T45" fmla="*/ 2 h 171"/>
                <a:gd name="T46" fmla="*/ 233 w 587"/>
                <a:gd name="T47" fmla="*/ 21 h 171"/>
                <a:gd name="T48" fmla="*/ 227 w 587"/>
                <a:gd name="T49" fmla="*/ 9 h 171"/>
                <a:gd name="T50" fmla="*/ 195 w 587"/>
                <a:gd name="T51" fmla="*/ 55 h 171"/>
                <a:gd name="T52" fmla="*/ 100 w 587"/>
                <a:gd name="T53" fmla="*/ 116 h 171"/>
                <a:gd name="T54" fmla="*/ 88 w 587"/>
                <a:gd name="T55" fmla="*/ 83 h 171"/>
                <a:gd name="T56" fmla="*/ 83 w 587"/>
                <a:gd name="T57" fmla="*/ 79 h 171"/>
                <a:gd name="T58" fmla="*/ 73 w 587"/>
                <a:gd name="T59" fmla="*/ 86 h 171"/>
                <a:gd name="T60" fmla="*/ 58 w 587"/>
                <a:gd name="T61" fmla="*/ 101 h 171"/>
                <a:gd name="T62" fmla="*/ 62 w 587"/>
                <a:gd name="T63" fmla="*/ 65 h 171"/>
                <a:gd name="T64" fmla="*/ 17 w 587"/>
                <a:gd name="T65" fmla="*/ 87 h 171"/>
                <a:gd name="T66" fmla="*/ 14 w 587"/>
                <a:gd name="T67" fmla="*/ 123 h 171"/>
                <a:gd name="T68" fmla="*/ 79 w 587"/>
                <a:gd name="T69" fmla="*/ 91 h 171"/>
                <a:gd name="T70" fmla="*/ 81 w 587"/>
                <a:gd name="T71" fmla="*/ 90 h 171"/>
                <a:gd name="T72" fmla="*/ 119 w 587"/>
                <a:gd name="T73" fmla="*/ 122 h 171"/>
                <a:gd name="T74" fmla="*/ 184 w 587"/>
                <a:gd name="T75" fmla="*/ 77 h 171"/>
                <a:gd name="T76" fmla="*/ 277 w 587"/>
                <a:gd name="T77" fmla="*/ 72 h 171"/>
                <a:gd name="T78" fmla="*/ 332 w 587"/>
                <a:gd name="T79" fmla="*/ 97 h 171"/>
                <a:gd name="T80" fmla="*/ 371 w 587"/>
                <a:gd name="T81" fmla="*/ 78 h 171"/>
                <a:gd name="T82" fmla="*/ 412 w 587"/>
                <a:gd name="T83" fmla="*/ 99 h 171"/>
                <a:gd name="T84" fmla="*/ 446 w 587"/>
                <a:gd name="T85" fmla="*/ 80 h 171"/>
                <a:gd name="T86" fmla="*/ 437 w 587"/>
                <a:gd name="T87" fmla="*/ 56 h 171"/>
                <a:gd name="T88" fmla="*/ 506 w 587"/>
                <a:gd name="T89" fmla="*/ 77 h 171"/>
                <a:gd name="T90" fmla="*/ 502 w 587"/>
                <a:gd name="T91" fmla="*/ 98 h 171"/>
                <a:gd name="T92" fmla="*/ 519 w 587"/>
                <a:gd name="T93" fmla="*/ 77 h 171"/>
                <a:gd name="T94" fmla="*/ 564 w 587"/>
                <a:gd name="T95" fmla="*/ 59 h 171"/>
                <a:gd name="T96" fmla="*/ 560 w 587"/>
                <a:gd name="T97" fmla="*/ 84 h 171"/>
                <a:gd name="T98" fmla="*/ 556 w 587"/>
                <a:gd name="T99" fmla="*/ 98 h 171"/>
                <a:gd name="T100" fmla="*/ 573 w 587"/>
                <a:gd name="T101" fmla="*/ 51 h 171"/>
                <a:gd name="T102" fmla="*/ 518 w 587"/>
                <a:gd name="T103" fmla="*/ 69 h 171"/>
                <a:gd name="T104" fmla="*/ 20 w 587"/>
                <a:gd name="T105" fmla="*/ 105 h 171"/>
                <a:gd name="T106" fmla="*/ 45 w 587"/>
                <a:gd name="T107" fmla="*/ 73 h 171"/>
                <a:gd name="T108" fmla="*/ 49 w 587"/>
                <a:gd name="T109" fmla="*/ 105 h 171"/>
                <a:gd name="T110" fmla="*/ 20 w 587"/>
                <a:gd name="T111" fmla="*/ 105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87" h="171">
                  <a:moveTo>
                    <a:pt x="518" y="69"/>
                  </a:moveTo>
                  <a:cubicBezTo>
                    <a:pt x="518" y="69"/>
                    <a:pt x="516" y="71"/>
                    <a:pt x="511" y="62"/>
                  </a:cubicBezTo>
                  <a:cubicBezTo>
                    <a:pt x="511" y="62"/>
                    <a:pt x="500" y="42"/>
                    <a:pt x="432" y="47"/>
                  </a:cubicBezTo>
                  <a:cubicBezTo>
                    <a:pt x="432" y="47"/>
                    <a:pt x="418" y="47"/>
                    <a:pt x="407" y="45"/>
                  </a:cubicBezTo>
                  <a:cubicBezTo>
                    <a:pt x="407" y="45"/>
                    <a:pt x="396" y="43"/>
                    <a:pt x="395" y="52"/>
                  </a:cubicBezTo>
                  <a:cubicBezTo>
                    <a:pt x="395" y="52"/>
                    <a:pt x="394" y="57"/>
                    <a:pt x="407" y="57"/>
                  </a:cubicBezTo>
                  <a:cubicBezTo>
                    <a:pt x="407" y="57"/>
                    <a:pt x="440" y="52"/>
                    <a:pt x="441" y="71"/>
                  </a:cubicBezTo>
                  <a:cubicBezTo>
                    <a:pt x="441" y="71"/>
                    <a:pt x="441" y="87"/>
                    <a:pt x="407" y="89"/>
                  </a:cubicBezTo>
                  <a:cubicBezTo>
                    <a:pt x="407" y="89"/>
                    <a:pt x="385" y="90"/>
                    <a:pt x="380" y="79"/>
                  </a:cubicBezTo>
                  <a:cubicBezTo>
                    <a:pt x="380" y="79"/>
                    <a:pt x="379" y="77"/>
                    <a:pt x="381" y="69"/>
                  </a:cubicBezTo>
                  <a:cubicBezTo>
                    <a:pt x="381" y="69"/>
                    <a:pt x="383" y="63"/>
                    <a:pt x="377" y="63"/>
                  </a:cubicBezTo>
                  <a:cubicBezTo>
                    <a:pt x="377" y="63"/>
                    <a:pt x="373" y="60"/>
                    <a:pt x="370" y="67"/>
                  </a:cubicBezTo>
                  <a:cubicBezTo>
                    <a:pt x="370" y="67"/>
                    <a:pt x="330" y="99"/>
                    <a:pt x="297" y="89"/>
                  </a:cubicBezTo>
                  <a:cubicBezTo>
                    <a:pt x="297" y="89"/>
                    <a:pt x="281" y="84"/>
                    <a:pt x="289" y="61"/>
                  </a:cubicBezTo>
                  <a:cubicBezTo>
                    <a:pt x="289" y="61"/>
                    <a:pt x="298" y="46"/>
                    <a:pt x="290" y="46"/>
                  </a:cubicBezTo>
                  <a:cubicBezTo>
                    <a:pt x="290" y="46"/>
                    <a:pt x="286" y="45"/>
                    <a:pt x="285" y="53"/>
                  </a:cubicBezTo>
                  <a:cubicBezTo>
                    <a:pt x="285" y="53"/>
                    <a:pt x="243" y="106"/>
                    <a:pt x="201" y="107"/>
                  </a:cubicBezTo>
                  <a:cubicBezTo>
                    <a:pt x="201" y="107"/>
                    <a:pt x="177" y="110"/>
                    <a:pt x="199" y="66"/>
                  </a:cubicBezTo>
                  <a:cubicBezTo>
                    <a:pt x="199" y="66"/>
                    <a:pt x="212" y="43"/>
                    <a:pt x="232" y="31"/>
                  </a:cubicBezTo>
                  <a:cubicBezTo>
                    <a:pt x="232" y="31"/>
                    <a:pt x="278" y="7"/>
                    <a:pt x="279" y="6"/>
                  </a:cubicBezTo>
                  <a:cubicBezTo>
                    <a:pt x="280" y="5"/>
                    <a:pt x="283" y="4"/>
                    <a:pt x="281" y="2"/>
                  </a:cubicBezTo>
                  <a:cubicBezTo>
                    <a:pt x="281" y="2"/>
                    <a:pt x="281" y="2"/>
                    <a:pt x="281" y="2"/>
                  </a:cubicBezTo>
                  <a:cubicBezTo>
                    <a:pt x="281" y="2"/>
                    <a:pt x="277" y="0"/>
                    <a:pt x="272" y="2"/>
                  </a:cubicBezTo>
                  <a:cubicBezTo>
                    <a:pt x="233" y="21"/>
                    <a:pt x="233" y="21"/>
                    <a:pt x="233" y="21"/>
                  </a:cubicBezTo>
                  <a:cubicBezTo>
                    <a:pt x="233" y="21"/>
                    <a:pt x="238" y="4"/>
                    <a:pt x="227" y="9"/>
                  </a:cubicBezTo>
                  <a:cubicBezTo>
                    <a:pt x="227" y="9"/>
                    <a:pt x="212" y="22"/>
                    <a:pt x="195" y="55"/>
                  </a:cubicBezTo>
                  <a:cubicBezTo>
                    <a:pt x="195" y="55"/>
                    <a:pt x="131" y="120"/>
                    <a:pt x="100" y="116"/>
                  </a:cubicBezTo>
                  <a:cubicBezTo>
                    <a:pt x="100" y="116"/>
                    <a:pt x="80" y="117"/>
                    <a:pt x="88" y="83"/>
                  </a:cubicBezTo>
                  <a:cubicBezTo>
                    <a:pt x="88" y="83"/>
                    <a:pt x="89" y="80"/>
                    <a:pt x="83" y="79"/>
                  </a:cubicBezTo>
                  <a:cubicBezTo>
                    <a:pt x="83" y="79"/>
                    <a:pt x="79" y="77"/>
                    <a:pt x="73" y="86"/>
                  </a:cubicBezTo>
                  <a:cubicBezTo>
                    <a:pt x="73" y="86"/>
                    <a:pt x="69" y="94"/>
                    <a:pt x="58" y="101"/>
                  </a:cubicBezTo>
                  <a:cubicBezTo>
                    <a:pt x="58" y="101"/>
                    <a:pt x="77" y="79"/>
                    <a:pt x="62" y="65"/>
                  </a:cubicBezTo>
                  <a:cubicBezTo>
                    <a:pt x="62" y="65"/>
                    <a:pt x="44" y="49"/>
                    <a:pt x="17" y="87"/>
                  </a:cubicBezTo>
                  <a:cubicBezTo>
                    <a:pt x="17" y="87"/>
                    <a:pt x="0" y="113"/>
                    <a:pt x="14" y="123"/>
                  </a:cubicBezTo>
                  <a:cubicBezTo>
                    <a:pt x="14" y="123"/>
                    <a:pt x="29" y="136"/>
                    <a:pt x="79" y="91"/>
                  </a:cubicBezTo>
                  <a:cubicBezTo>
                    <a:pt x="81" y="90"/>
                    <a:pt x="81" y="90"/>
                    <a:pt x="81" y="90"/>
                  </a:cubicBezTo>
                  <a:cubicBezTo>
                    <a:pt x="81" y="90"/>
                    <a:pt x="66" y="139"/>
                    <a:pt x="119" y="122"/>
                  </a:cubicBezTo>
                  <a:cubicBezTo>
                    <a:pt x="119" y="122"/>
                    <a:pt x="152" y="109"/>
                    <a:pt x="184" y="77"/>
                  </a:cubicBezTo>
                  <a:cubicBezTo>
                    <a:pt x="184" y="77"/>
                    <a:pt x="157" y="171"/>
                    <a:pt x="277" y="72"/>
                  </a:cubicBezTo>
                  <a:cubicBezTo>
                    <a:pt x="277" y="72"/>
                    <a:pt x="270" y="111"/>
                    <a:pt x="332" y="97"/>
                  </a:cubicBezTo>
                  <a:cubicBezTo>
                    <a:pt x="332" y="97"/>
                    <a:pt x="355" y="90"/>
                    <a:pt x="371" y="78"/>
                  </a:cubicBezTo>
                  <a:cubicBezTo>
                    <a:pt x="371" y="78"/>
                    <a:pt x="372" y="101"/>
                    <a:pt x="412" y="99"/>
                  </a:cubicBezTo>
                  <a:cubicBezTo>
                    <a:pt x="412" y="99"/>
                    <a:pt x="435" y="99"/>
                    <a:pt x="446" y="80"/>
                  </a:cubicBezTo>
                  <a:cubicBezTo>
                    <a:pt x="446" y="80"/>
                    <a:pt x="454" y="64"/>
                    <a:pt x="437" y="56"/>
                  </a:cubicBezTo>
                  <a:cubicBezTo>
                    <a:pt x="437" y="56"/>
                    <a:pt x="515" y="54"/>
                    <a:pt x="506" y="77"/>
                  </a:cubicBezTo>
                  <a:cubicBezTo>
                    <a:pt x="506" y="77"/>
                    <a:pt x="490" y="100"/>
                    <a:pt x="502" y="98"/>
                  </a:cubicBezTo>
                  <a:cubicBezTo>
                    <a:pt x="502" y="98"/>
                    <a:pt x="508" y="98"/>
                    <a:pt x="519" y="77"/>
                  </a:cubicBezTo>
                  <a:cubicBezTo>
                    <a:pt x="519" y="77"/>
                    <a:pt x="545" y="46"/>
                    <a:pt x="564" y="59"/>
                  </a:cubicBezTo>
                  <a:cubicBezTo>
                    <a:pt x="564" y="59"/>
                    <a:pt x="572" y="67"/>
                    <a:pt x="560" y="84"/>
                  </a:cubicBezTo>
                  <a:cubicBezTo>
                    <a:pt x="560" y="84"/>
                    <a:pt x="547" y="103"/>
                    <a:pt x="556" y="98"/>
                  </a:cubicBezTo>
                  <a:cubicBezTo>
                    <a:pt x="556" y="98"/>
                    <a:pt x="587" y="67"/>
                    <a:pt x="573" y="51"/>
                  </a:cubicBezTo>
                  <a:cubicBezTo>
                    <a:pt x="573" y="51"/>
                    <a:pt x="558" y="32"/>
                    <a:pt x="518" y="69"/>
                  </a:cubicBezTo>
                  <a:moveTo>
                    <a:pt x="20" y="105"/>
                  </a:moveTo>
                  <a:cubicBezTo>
                    <a:pt x="20" y="105"/>
                    <a:pt x="18" y="88"/>
                    <a:pt x="45" y="73"/>
                  </a:cubicBezTo>
                  <a:cubicBezTo>
                    <a:pt x="45" y="73"/>
                    <a:pt x="77" y="60"/>
                    <a:pt x="49" y="105"/>
                  </a:cubicBezTo>
                  <a:cubicBezTo>
                    <a:pt x="49" y="105"/>
                    <a:pt x="22" y="125"/>
                    <a:pt x="20" y="10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9"/>
            </a:p>
          </p:txBody>
        </p:sp>
        <p:sp>
          <p:nvSpPr>
            <p:cNvPr id="47" name="Freeform 72"/>
            <p:cNvSpPr>
              <a:spLocks noEditPoints="1"/>
            </p:cNvSpPr>
            <p:nvPr userDrawn="1"/>
          </p:nvSpPr>
          <p:spPr bwMode="auto">
            <a:xfrm>
              <a:off x="5080967" y="1983421"/>
              <a:ext cx="1304003" cy="796229"/>
            </a:xfrm>
            <a:custGeom>
              <a:avLst/>
              <a:gdLst>
                <a:gd name="T0" fmla="*/ 530 w 547"/>
                <a:gd name="T1" fmla="*/ 96 h 334"/>
                <a:gd name="T2" fmla="*/ 435 w 547"/>
                <a:gd name="T3" fmla="*/ 85 h 334"/>
                <a:gd name="T4" fmla="*/ 425 w 547"/>
                <a:gd name="T5" fmla="*/ 88 h 334"/>
                <a:gd name="T6" fmla="*/ 359 w 547"/>
                <a:gd name="T7" fmla="*/ 121 h 334"/>
                <a:gd name="T8" fmla="*/ 333 w 547"/>
                <a:gd name="T9" fmla="*/ 102 h 334"/>
                <a:gd name="T10" fmla="*/ 324 w 547"/>
                <a:gd name="T11" fmla="*/ 99 h 334"/>
                <a:gd name="T12" fmla="*/ 298 w 547"/>
                <a:gd name="T13" fmla="*/ 118 h 334"/>
                <a:gd name="T14" fmla="*/ 245 w 547"/>
                <a:gd name="T15" fmla="*/ 113 h 334"/>
                <a:gd name="T16" fmla="*/ 237 w 547"/>
                <a:gd name="T17" fmla="*/ 94 h 334"/>
                <a:gd name="T18" fmla="*/ 195 w 547"/>
                <a:gd name="T19" fmla="*/ 120 h 334"/>
                <a:gd name="T20" fmla="*/ 183 w 547"/>
                <a:gd name="T21" fmla="*/ 135 h 334"/>
                <a:gd name="T22" fmla="*/ 218 w 547"/>
                <a:gd name="T23" fmla="*/ 68 h 334"/>
                <a:gd name="T24" fmla="*/ 233 w 547"/>
                <a:gd name="T25" fmla="*/ 12 h 334"/>
                <a:gd name="T26" fmla="*/ 223 w 547"/>
                <a:gd name="T27" fmla="*/ 16 h 334"/>
                <a:gd name="T28" fmla="*/ 214 w 547"/>
                <a:gd name="T29" fmla="*/ 46 h 334"/>
                <a:gd name="T30" fmla="*/ 194 w 547"/>
                <a:gd name="T31" fmla="*/ 86 h 334"/>
                <a:gd name="T32" fmla="*/ 97 w 547"/>
                <a:gd name="T33" fmla="*/ 124 h 334"/>
                <a:gd name="T34" fmla="*/ 99 w 547"/>
                <a:gd name="T35" fmla="*/ 96 h 334"/>
                <a:gd name="T36" fmla="*/ 73 w 547"/>
                <a:gd name="T37" fmla="*/ 72 h 334"/>
                <a:gd name="T38" fmla="*/ 10 w 547"/>
                <a:gd name="T39" fmla="*/ 129 h 334"/>
                <a:gd name="T40" fmla="*/ 15 w 547"/>
                <a:gd name="T41" fmla="*/ 152 h 334"/>
                <a:gd name="T42" fmla="*/ 17 w 547"/>
                <a:gd name="T43" fmla="*/ 144 h 334"/>
                <a:gd name="T44" fmla="*/ 34 w 547"/>
                <a:gd name="T45" fmla="*/ 110 h 334"/>
                <a:gd name="T46" fmla="*/ 81 w 547"/>
                <a:gd name="T47" fmla="*/ 83 h 334"/>
                <a:gd name="T48" fmla="*/ 88 w 547"/>
                <a:gd name="T49" fmla="*/ 114 h 334"/>
                <a:gd name="T50" fmla="*/ 87 w 547"/>
                <a:gd name="T51" fmla="*/ 124 h 334"/>
                <a:gd name="T52" fmla="*/ 75 w 547"/>
                <a:gd name="T53" fmla="*/ 121 h 334"/>
                <a:gd name="T54" fmla="*/ 67 w 547"/>
                <a:gd name="T55" fmla="*/ 117 h 334"/>
                <a:gd name="T56" fmla="*/ 65 w 547"/>
                <a:gd name="T57" fmla="*/ 150 h 334"/>
                <a:gd name="T58" fmla="*/ 89 w 547"/>
                <a:gd name="T59" fmla="*/ 146 h 334"/>
                <a:gd name="T60" fmla="*/ 94 w 547"/>
                <a:gd name="T61" fmla="*/ 135 h 334"/>
                <a:gd name="T62" fmla="*/ 186 w 547"/>
                <a:gd name="T63" fmla="*/ 103 h 334"/>
                <a:gd name="T64" fmla="*/ 177 w 547"/>
                <a:gd name="T65" fmla="*/ 126 h 334"/>
                <a:gd name="T66" fmla="*/ 166 w 547"/>
                <a:gd name="T67" fmla="*/ 154 h 334"/>
                <a:gd name="T68" fmla="*/ 180 w 547"/>
                <a:gd name="T69" fmla="*/ 149 h 334"/>
                <a:gd name="T70" fmla="*/ 230 w 547"/>
                <a:gd name="T71" fmla="*/ 100 h 334"/>
                <a:gd name="T72" fmla="*/ 233 w 547"/>
                <a:gd name="T73" fmla="*/ 109 h 334"/>
                <a:gd name="T74" fmla="*/ 321 w 547"/>
                <a:gd name="T75" fmla="*/ 111 h 334"/>
                <a:gd name="T76" fmla="*/ 393 w 547"/>
                <a:gd name="T77" fmla="*/ 117 h 334"/>
                <a:gd name="T78" fmla="*/ 323 w 547"/>
                <a:gd name="T79" fmla="*/ 285 h 334"/>
                <a:gd name="T80" fmla="*/ 333 w 547"/>
                <a:gd name="T81" fmla="*/ 321 h 334"/>
                <a:gd name="T82" fmla="*/ 391 w 547"/>
                <a:gd name="T83" fmla="*/ 235 h 334"/>
                <a:gd name="T84" fmla="*/ 424 w 547"/>
                <a:gd name="T85" fmla="*/ 121 h 334"/>
                <a:gd name="T86" fmla="*/ 432 w 547"/>
                <a:gd name="T87" fmla="*/ 100 h 334"/>
                <a:gd name="T88" fmla="*/ 435 w 547"/>
                <a:gd name="T89" fmla="*/ 96 h 334"/>
                <a:gd name="T90" fmla="*/ 438 w 547"/>
                <a:gd name="T91" fmla="*/ 94 h 334"/>
                <a:gd name="T92" fmla="*/ 510 w 547"/>
                <a:gd name="T93" fmla="*/ 92 h 334"/>
                <a:gd name="T94" fmla="*/ 524 w 547"/>
                <a:gd name="T95" fmla="*/ 134 h 334"/>
                <a:gd name="T96" fmla="*/ 461 w 547"/>
                <a:gd name="T97" fmla="*/ 149 h 334"/>
                <a:gd name="T98" fmla="*/ 448 w 547"/>
                <a:gd name="T99" fmla="*/ 146 h 334"/>
                <a:gd name="T100" fmla="*/ 494 w 547"/>
                <a:gd name="T101" fmla="*/ 160 h 334"/>
                <a:gd name="T102" fmla="*/ 534 w 547"/>
                <a:gd name="T103" fmla="*/ 137 h 334"/>
                <a:gd name="T104" fmla="*/ 530 w 547"/>
                <a:gd name="T105" fmla="*/ 96 h 334"/>
                <a:gd name="T106" fmla="*/ 74 w 547"/>
                <a:gd name="T107" fmla="*/ 145 h 334"/>
                <a:gd name="T108" fmla="*/ 68 w 547"/>
                <a:gd name="T109" fmla="*/ 130 h 334"/>
                <a:gd name="T110" fmla="*/ 85 w 547"/>
                <a:gd name="T111" fmla="*/ 135 h 334"/>
                <a:gd name="T112" fmla="*/ 74 w 547"/>
                <a:gd name="T113" fmla="*/ 145 h 334"/>
                <a:gd name="T114" fmla="*/ 373 w 547"/>
                <a:gd name="T115" fmla="*/ 259 h 334"/>
                <a:gd name="T116" fmla="*/ 345 w 547"/>
                <a:gd name="T117" fmla="*/ 310 h 334"/>
                <a:gd name="T118" fmla="*/ 343 w 547"/>
                <a:gd name="T119" fmla="*/ 234 h 334"/>
                <a:gd name="T120" fmla="*/ 417 w 547"/>
                <a:gd name="T121" fmla="*/ 109 h 334"/>
                <a:gd name="T122" fmla="*/ 373 w 547"/>
                <a:gd name="T123" fmla="*/ 25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47" h="334">
                  <a:moveTo>
                    <a:pt x="530" y="96"/>
                  </a:moveTo>
                  <a:cubicBezTo>
                    <a:pt x="492" y="54"/>
                    <a:pt x="435" y="85"/>
                    <a:pt x="435" y="85"/>
                  </a:cubicBezTo>
                  <a:cubicBezTo>
                    <a:pt x="427" y="83"/>
                    <a:pt x="425" y="88"/>
                    <a:pt x="425" y="88"/>
                  </a:cubicBezTo>
                  <a:cubicBezTo>
                    <a:pt x="393" y="114"/>
                    <a:pt x="359" y="121"/>
                    <a:pt x="359" y="121"/>
                  </a:cubicBezTo>
                  <a:cubicBezTo>
                    <a:pt x="328" y="127"/>
                    <a:pt x="333" y="102"/>
                    <a:pt x="333" y="102"/>
                  </a:cubicBezTo>
                  <a:cubicBezTo>
                    <a:pt x="333" y="89"/>
                    <a:pt x="324" y="99"/>
                    <a:pt x="324" y="99"/>
                  </a:cubicBezTo>
                  <a:cubicBezTo>
                    <a:pt x="318" y="107"/>
                    <a:pt x="298" y="118"/>
                    <a:pt x="298" y="118"/>
                  </a:cubicBezTo>
                  <a:cubicBezTo>
                    <a:pt x="257" y="139"/>
                    <a:pt x="245" y="113"/>
                    <a:pt x="245" y="113"/>
                  </a:cubicBezTo>
                  <a:cubicBezTo>
                    <a:pt x="237" y="94"/>
                    <a:pt x="237" y="94"/>
                    <a:pt x="237" y="94"/>
                  </a:cubicBezTo>
                  <a:cubicBezTo>
                    <a:pt x="228" y="71"/>
                    <a:pt x="195" y="120"/>
                    <a:pt x="195" y="120"/>
                  </a:cubicBezTo>
                  <a:cubicBezTo>
                    <a:pt x="185" y="137"/>
                    <a:pt x="183" y="135"/>
                    <a:pt x="183" y="135"/>
                  </a:cubicBezTo>
                  <a:cubicBezTo>
                    <a:pt x="190" y="110"/>
                    <a:pt x="218" y="68"/>
                    <a:pt x="218" y="68"/>
                  </a:cubicBezTo>
                  <a:cubicBezTo>
                    <a:pt x="239" y="31"/>
                    <a:pt x="233" y="12"/>
                    <a:pt x="233" y="12"/>
                  </a:cubicBezTo>
                  <a:cubicBezTo>
                    <a:pt x="228" y="0"/>
                    <a:pt x="223" y="16"/>
                    <a:pt x="223" y="16"/>
                  </a:cubicBezTo>
                  <a:cubicBezTo>
                    <a:pt x="221" y="29"/>
                    <a:pt x="214" y="46"/>
                    <a:pt x="214" y="46"/>
                  </a:cubicBezTo>
                  <a:cubicBezTo>
                    <a:pt x="204" y="73"/>
                    <a:pt x="194" y="86"/>
                    <a:pt x="194" y="86"/>
                  </a:cubicBezTo>
                  <a:cubicBezTo>
                    <a:pt x="147" y="117"/>
                    <a:pt x="116" y="124"/>
                    <a:pt x="97" y="124"/>
                  </a:cubicBezTo>
                  <a:cubicBezTo>
                    <a:pt x="100" y="109"/>
                    <a:pt x="99" y="96"/>
                    <a:pt x="99" y="96"/>
                  </a:cubicBezTo>
                  <a:cubicBezTo>
                    <a:pt x="96" y="67"/>
                    <a:pt x="73" y="72"/>
                    <a:pt x="73" y="72"/>
                  </a:cubicBezTo>
                  <a:cubicBezTo>
                    <a:pt x="35" y="77"/>
                    <a:pt x="10" y="129"/>
                    <a:pt x="10" y="129"/>
                  </a:cubicBezTo>
                  <a:cubicBezTo>
                    <a:pt x="0" y="154"/>
                    <a:pt x="15" y="152"/>
                    <a:pt x="15" y="152"/>
                  </a:cubicBezTo>
                  <a:cubicBezTo>
                    <a:pt x="25" y="149"/>
                    <a:pt x="17" y="144"/>
                    <a:pt x="17" y="144"/>
                  </a:cubicBezTo>
                  <a:cubicBezTo>
                    <a:pt x="17" y="130"/>
                    <a:pt x="34" y="110"/>
                    <a:pt x="34" y="110"/>
                  </a:cubicBezTo>
                  <a:cubicBezTo>
                    <a:pt x="72" y="70"/>
                    <a:pt x="81" y="83"/>
                    <a:pt x="81" y="83"/>
                  </a:cubicBezTo>
                  <a:cubicBezTo>
                    <a:pt x="80" y="83"/>
                    <a:pt x="92" y="89"/>
                    <a:pt x="88" y="114"/>
                  </a:cubicBezTo>
                  <a:cubicBezTo>
                    <a:pt x="88" y="118"/>
                    <a:pt x="87" y="121"/>
                    <a:pt x="87" y="124"/>
                  </a:cubicBezTo>
                  <a:cubicBezTo>
                    <a:pt x="79" y="123"/>
                    <a:pt x="75" y="121"/>
                    <a:pt x="75" y="121"/>
                  </a:cubicBezTo>
                  <a:cubicBezTo>
                    <a:pt x="69" y="115"/>
                    <a:pt x="67" y="117"/>
                    <a:pt x="67" y="117"/>
                  </a:cubicBezTo>
                  <a:cubicBezTo>
                    <a:pt x="50" y="123"/>
                    <a:pt x="65" y="150"/>
                    <a:pt x="65" y="150"/>
                  </a:cubicBezTo>
                  <a:cubicBezTo>
                    <a:pt x="77" y="167"/>
                    <a:pt x="89" y="146"/>
                    <a:pt x="89" y="146"/>
                  </a:cubicBezTo>
                  <a:cubicBezTo>
                    <a:pt x="91" y="142"/>
                    <a:pt x="93" y="139"/>
                    <a:pt x="94" y="135"/>
                  </a:cubicBezTo>
                  <a:cubicBezTo>
                    <a:pt x="135" y="134"/>
                    <a:pt x="186" y="103"/>
                    <a:pt x="186" y="103"/>
                  </a:cubicBezTo>
                  <a:cubicBezTo>
                    <a:pt x="185" y="112"/>
                    <a:pt x="177" y="126"/>
                    <a:pt x="177" y="126"/>
                  </a:cubicBezTo>
                  <a:cubicBezTo>
                    <a:pt x="161" y="155"/>
                    <a:pt x="166" y="154"/>
                    <a:pt x="166" y="154"/>
                  </a:cubicBezTo>
                  <a:cubicBezTo>
                    <a:pt x="171" y="165"/>
                    <a:pt x="180" y="149"/>
                    <a:pt x="180" y="149"/>
                  </a:cubicBezTo>
                  <a:cubicBezTo>
                    <a:pt x="230" y="82"/>
                    <a:pt x="230" y="100"/>
                    <a:pt x="230" y="100"/>
                  </a:cubicBezTo>
                  <a:cubicBezTo>
                    <a:pt x="233" y="109"/>
                    <a:pt x="233" y="109"/>
                    <a:pt x="233" y="109"/>
                  </a:cubicBezTo>
                  <a:cubicBezTo>
                    <a:pt x="257" y="165"/>
                    <a:pt x="321" y="111"/>
                    <a:pt x="321" y="111"/>
                  </a:cubicBezTo>
                  <a:cubicBezTo>
                    <a:pt x="337" y="152"/>
                    <a:pt x="393" y="117"/>
                    <a:pt x="393" y="117"/>
                  </a:cubicBezTo>
                  <a:cubicBezTo>
                    <a:pt x="332" y="198"/>
                    <a:pt x="323" y="285"/>
                    <a:pt x="323" y="285"/>
                  </a:cubicBezTo>
                  <a:cubicBezTo>
                    <a:pt x="319" y="317"/>
                    <a:pt x="333" y="321"/>
                    <a:pt x="333" y="321"/>
                  </a:cubicBezTo>
                  <a:cubicBezTo>
                    <a:pt x="368" y="334"/>
                    <a:pt x="391" y="235"/>
                    <a:pt x="391" y="235"/>
                  </a:cubicBezTo>
                  <a:cubicBezTo>
                    <a:pt x="424" y="121"/>
                    <a:pt x="424" y="121"/>
                    <a:pt x="424" y="121"/>
                  </a:cubicBezTo>
                  <a:cubicBezTo>
                    <a:pt x="429" y="100"/>
                    <a:pt x="432" y="100"/>
                    <a:pt x="432" y="100"/>
                  </a:cubicBezTo>
                  <a:cubicBezTo>
                    <a:pt x="434" y="97"/>
                    <a:pt x="435" y="96"/>
                    <a:pt x="435" y="96"/>
                  </a:cubicBezTo>
                  <a:cubicBezTo>
                    <a:pt x="437" y="94"/>
                    <a:pt x="438" y="94"/>
                    <a:pt x="438" y="94"/>
                  </a:cubicBezTo>
                  <a:cubicBezTo>
                    <a:pt x="485" y="70"/>
                    <a:pt x="510" y="92"/>
                    <a:pt x="510" y="92"/>
                  </a:cubicBezTo>
                  <a:cubicBezTo>
                    <a:pt x="540" y="114"/>
                    <a:pt x="524" y="134"/>
                    <a:pt x="524" y="134"/>
                  </a:cubicBezTo>
                  <a:cubicBezTo>
                    <a:pt x="496" y="163"/>
                    <a:pt x="461" y="149"/>
                    <a:pt x="461" y="149"/>
                  </a:cubicBezTo>
                  <a:cubicBezTo>
                    <a:pt x="447" y="142"/>
                    <a:pt x="448" y="146"/>
                    <a:pt x="448" y="146"/>
                  </a:cubicBezTo>
                  <a:cubicBezTo>
                    <a:pt x="467" y="163"/>
                    <a:pt x="494" y="160"/>
                    <a:pt x="494" y="160"/>
                  </a:cubicBezTo>
                  <a:cubicBezTo>
                    <a:pt x="518" y="158"/>
                    <a:pt x="534" y="137"/>
                    <a:pt x="534" y="137"/>
                  </a:cubicBezTo>
                  <a:cubicBezTo>
                    <a:pt x="547" y="117"/>
                    <a:pt x="530" y="96"/>
                    <a:pt x="530" y="96"/>
                  </a:cubicBezTo>
                  <a:moveTo>
                    <a:pt x="74" y="145"/>
                  </a:moveTo>
                  <a:cubicBezTo>
                    <a:pt x="70" y="142"/>
                    <a:pt x="68" y="130"/>
                    <a:pt x="68" y="130"/>
                  </a:cubicBezTo>
                  <a:cubicBezTo>
                    <a:pt x="73" y="133"/>
                    <a:pt x="79" y="134"/>
                    <a:pt x="85" y="135"/>
                  </a:cubicBezTo>
                  <a:cubicBezTo>
                    <a:pt x="80" y="154"/>
                    <a:pt x="74" y="145"/>
                    <a:pt x="74" y="145"/>
                  </a:cubicBezTo>
                  <a:moveTo>
                    <a:pt x="373" y="259"/>
                  </a:moveTo>
                  <a:cubicBezTo>
                    <a:pt x="359" y="304"/>
                    <a:pt x="345" y="310"/>
                    <a:pt x="345" y="310"/>
                  </a:cubicBezTo>
                  <a:cubicBezTo>
                    <a:pt x="317" y="318"/>
                    <a:pt x="343" y="234"/>
                    <a:pt x="343" y="234"/>
                  </a:cubicBezTo>
                  <a:cubicBezTo>
                    <a:pt x="372" y="140"/>
                    <a:pt x="417" y="109"/>
                    <a:pt x="417" y="109"/>
                  </a:cubicBezTo>
                  <a:cubicBezTo>
                    <a:pt x="421" y="107"/>
                    <a:pt x="373" y="259"/>
                    <a:pt x="373" y="25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9"/>
            </a:p>
          </p:txBody>
        </p:sp>
        <p:sp>
          <p:nvSpPr>
            <p:cNvPr id="49" name="Freeform 73"/>
            <p:cNvSpPr>
              <a:spLocks/>
            </p:cNvSpPr>
            <p:nvPr userDrawn="1"/>
          </p:nvSpPr>
          <p:spPr bwMode="auto">
            <a:xfrm>
              <a:off x="3080859" y="2410142"/>
              <a:ext cx="2784417" cy="123964"/>
            </a:xfrm>
            <a:custGeom>
              <a:avLst/>
              <a:gdLst>
                <a:gd name="T0" fmla="*/ 0 w 1168"/>
                <a:gd name="T1" fmla="*/ 46 h 52"/>
                <a:gd name="T2" fmla="*/ 607 w 1168"/>
                <a:gd name="T3" fmla="*/ 14 h 52"/>
                <a:gd name="T4" fmla="*/ 1168 w 1168"/>
                <a:gd name="T5" fmla="*/ 32 h 52"/>
                <a:gd name="T6" fmla="*/ 1164 w 1168"/>
                <a:gd name="T7" fmla="*/ 40 h 52"/>
                <a:gd name="T8" fmla="*/ 756 w 1168"/>
                <a:gd name="T9" fmla="*/ 18 h 52"/>
                <a:gd name="T10" fmla="*/ 12 w 1168"/>
                <a:gd name="T11" fmla="*/ 52 h 52"/>
                <a:gd name="T12" fmla="*/ 0 w 1168"/>
                <a:gd name="T13" fmla="*/ 46 h 52"/>
              </a:gdLst>
              <a:ahLst/>
              <a:cxnLst>
                <a:cxn ang="0">
                  <a:pos x="T0" y="T1"/>
                </a:cxn>
                <a:cxn ang="0">
                  <a:pos x="T2" y="T3"/>
                </a:cxn>
                <a:cxn ang="0">
                  <a:pos x="T4" y="T5"/>
                </a:cxn>
                <a:cxn ang="0">
                  <a:pos x="T6" y="T7"/>
                </a:cxn>
                <a:cxn ang="0">
                  <a:pos x="T8" y="T9"/>
                </a:cxn>
                <a:cxn ang="0">
                  <a:pos x="T10" y="T11"/>
                </a:cxn>
                <a:cxn ang="0">
                  <a:pos x="T12" y="T13"/>
                </a:cxn>
              </a:cxnLst>
              <a:rect l="0" t="0" r="r" b="b"/>
              <a:pathLst>
                <a:path w="1168" h="52">
                  <a:moveTo>
                    <a:pt x="0" y="46"/>
                  </a:moveTo>
                  <a:cubicBezTo>
                    <a:pt x="0" y="46"/>
                    <a:pt x="417" y="14"/>
                    <a:pt x="607" y="14"/>
                  </a:cubicBezTo>
                  <a:cubicBezTo>
                    <a:pt x="607" y="14"/>
                    <a:pt x="1089" y="0"/>
                    <a:pt x="1168" y="32"/>
                  </a:cubicBezTo>
                  <a:cubicBezTo>
                    <a:pt x="1164" y="40"/>
                    <a:pt x="1164" y="40"/>
                    <a:pt x="1164" y="40"/>
                  </a:cubicBezTo>
                  <a:cubicBezTo>
                    <a:pt x="1164" y="40"/>
                    <a:pt x="1059" y="16"/>
                    <a:pt x="756" y="18"/>
                  </a:cubicBezTo>
                  <a:cubicBezTo>
                    <a:pt x="756" y="18"/>
                    <a:pt x="183" y="28"/>
                    <a:pt x="12" y="52"/>
                  </a:cubicBezTo>
                  <a:lnTo>
                    <a:pt x="0" y="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9"/>
            </a:p>
          </p:txBody>
        </p:sp>
        <p:sp>
          <p:nvSpPr>
            <p:cNvPr id="50" name="Freeform 74"/>
            <p:cNvSpPr>
              <a:spLocks/>
            </p:cNvSpPr>
            <p:nvPr userDrawn="1"/>
          </p:nvSpPr>
          <p:spPr bwMode="auto">
            <a:xfrm>
              <a:off x="6284846" y="2045402"/>
              <a:ext cx="57214" cy="69134"/>
            </a:xfrm>
            <a:custGeom>
              <a:avLst/>
              <a:gdLst>
                <a:gd name="T0" fmla="*/ 48 w 48"/>
                <a:gd name="T1" fmla="*/ 0 h 58"/>
                <a:gd name="T2" fmla="*/ 48 w 48"/>
                <a:gd name="T3" fmla="*/ 8 h 58"/>
                <a:gd name="T4" fmla="*/ 28 w 48"/>
                <a:gd name="T5" fmla="*/ 8 h 58"/>
                <a:gd name="T6" fmla="*/ 28 w 48"/>
                <a:gd name="T7" fmla="*/ 58 h 58"/>
                <a:gd name="T8" fmla="*/ 20 w 48"/>
                <a:gd name="T9" fmla="*/ 58 h 58"/>
                <a:gd name="T10" fmla="*/ 20 w 48"/>
                <a:gd name="T11" fmla="*/ 8 h 58"/>
                <a:gd name="T12" fmla="*/ 0 w 48"/>
                <a:gd name="T13" fmla="*/ 8 h 58"/>
                <a:gd name="T14" fmla="*/ 0 w 48"/>
                <a:gd name="T15" fmla="*/ 0 h 58"/>
                <a:gd name="T16" fmla="*/ 48 w 48"/>
                <a:gd name="T17"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58">
                  <a:moveTo>
                    <a:pt x="48" y="0"/>
                  </a:moveTo>
                  <a:lnTo>
                    <a:pt x="48" y="8"/>
                  </a:lnTo>
                  <a:lnTo>
                    <a:pt x="28" y="8"/>
                  </a:lnTo>
                  <a:lnTo>
                    <a:pt x="28" y="58"/>
                  </a:lnTo>
                  <a:lnTo>
                    <a:pt x="20" y="58"/>
                  </a:lnTo>
                  <a:lnTo>
                    <a:pt x="20" y="8"/>
                  </a:lnTo>
                  <a:lnTo>
                    <a:pt x="0" y="8"/>
                  </a:lnTo>
                  <a:lnTo>
                    <a:pt x="0" y="0"/>
                  </a:lnTo>
                  <a:lnTo>
                    <a:pt x="4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9"/>
            </a:p>
          </p:txBody>
        </p:sp>
        <p:sp>
          <p:nvSpPr>
            <p:cNvPr id="53" name="Freeform 75"/>
            <p:cNvSpPr>
              <a:spLocks/>
            </p:cNvSpPr>
            <p:nvPr userDrawn="1"/>
          </p:nvSpPr>
          <p:spPr bwMode="auto">
            <a:xfrm>
              <a:off x="6349212" y="2045402"/>
              <a:ext cx="66750" cy="69134"/>
            </a:xfrm>
            <a:custGeom>
              <a:avLst/>
              <a:gdLst>
                <a:gd name="T0" fmla="*/ 28 w 28"/>
                <a:gd name="T1" fmla="*/ 0 h 29"/>
                <a:gd name="T2" fmla="*/ 28 w 28"/>
                <a:gd name="T3" fmla="*/ 29 h 29"/>
                <a:gd name="T4" fmla="*/ 24 w 28"/>
                <a:gd name="T5" fmla="*/ 29 h 29"/>
                <a:gd name="T6" fmla="*/ 24 w 28"/>
                <a:gd name="T7" fmla="*/ 18 h 29"/>
                <a:gd name="T8" fmla="*/ 24 w 28"/>
                <a:gd name="T9" fmla="*/ 7 h 29"/>
                <a:gd name="T10" fmla="*/ 24 w 28"/>
                <a:gd name="T11" fmla="*/ 7 h 29"/>
                <a:gd name="T12" fmla="*/ 21 w 28"/>
                <a:gd name="T13" fmla="*/ 12 h 29"/>
                <a:gd name="T14" fmla="*/ 16 w 28"/>
                <a:gd name="T15" fmla="*/ 22 h 29"/>
                <a:gd name="T16" fmla="*/ 13 w 28"/>
                <a:gd name="T17" fmla="*/ 22 h 29"/>
                <a:gd name="T18" fmla="*/ 7 w 28"/>
                <a:gd name="T19" fmla="*/ 12 h 29"/>
                <a:gd name="T20" fmla="*/ 5 w 28"/>
                <a:gd name="T21" fmla="*/ 7 h 29"/>
                <a:gd name="T22" fmla="*/ 5 w 28"/>
                <a:gd name="T23" fmla="*/ 7 h 29"/>
                <a:gd name="T24" fmla="*/ 5 w 28"/>
                <a:gd name="T25" fmla="*/ 18 h 29"/>
                <a:gd name="T26" fmla="*/ 5 w 28"/>
                <a:gd name="T27" fmla="*/ 29 h 29"/>
                <a:gd name="T28" fmla="*/ 0 w 28"/>
                <a:gd name="T29" fmla="*/ 29 h 29"/>
                <a:gd name="T30" fmla="*/ 0 w 28"/>
                <a:gd name="T31" fmla="*/ 0 h 29"/>
                <a:gd name="T32" fmla="*/ 5 w 28"/>
                <a:gd name="T33" fmla="*/ 0 h 29"/>
                <a:gd name="T34" fmla="*/ 11 w 28"/>
                <a:gd name="T35" fmla="*/ 11 h 29"/>
                <a:gd name="T36" fmla="*/ 14 w 28"/>
                <a:gd name="T37" fmla="*/ 16 h 29"/>
                <a:gd name="T38" fmla="*/ 14 w 28"/>
                <a:gd name="T39" fmla="*/ 16 h 29"/>
                <a:gd name="T40" fmla="*/ 17 w 28"/>
                <a:gd name="T41" fmla="*/ 11 h 29"/>
                <a:gd name="T42" fmla="*/ 24 w 28"/>
                <a:gd name="T43" fmla="*/ 0 h 29"/>
                <a:gd name="T44" fmla="*/ 28 w 28"/>
                <a:gd name="T45"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 h="29">
                  <a:moveTo>
                    <a:pt x="28" y="0"/>
                  </a:moveTo>
                  <a:cubicBezTo>
                    <a:pt x="28" y="29"/>
                    <a:pt x="28" y="29"/>
                    <a:pt x="28" y="29"/>
                  </a:cubicBezTo>
                  <a:cubicBezTo>
                    <a:pt x="24" y="29"/>
                    <a:pt x="24" y="29"/>
                    <a:pt x="24" y="29"/>
                  </a:cubicBezTo>
                  <a:cubicBezTo>
                    <a:pt x="24" y="18"/>
                    <a:pt x="24" y="18"/>
                    <a:pt x="24" y="18"/>
                  </a:cubicBezTo>
                  <a:cubicBezTo>
                    <a:pt x="24" y="12"/>
                    <a:pt x="24" y="7"/>
                    <a:pt x="24" y="7"/>
                  </a:cubicBezTo>
                  <a:cubicBezTo>
                    <a:pt x="24" y="7"/>
                    <a:pt x="24" y="7"/>
                    <a:pt x="24" y="7"/>
                  </a:cubicBezTo>
                  <a:cubicBezTo>
                    <a:pt x="24" y="7"/>
                    <a:pt x="22" y="10"/>
                    <a:pt x="21" y="12"/>
                  </a:cubicBezTo>
                  <a:cubicBezTo>
                    <a:pt x="16" y="22"/>
                    <a:pt x="16" y="22"/>
                    <a:pt x="16" y="22"/>
                  </a:cubicBezTo>
                  <a:cubicBezTo>
                    <a:pt x="13" y="22"/>
                    <a:pt x="13" y="22"/>
                    <a:pt x="13" y="22"/>
                  </a:cubicBezTo>
                  <a:cubicBezTo>
                    <a:pt x="7" y="12"/>
                    <a:pt x="7" y="12"/>
                    <a:pt x="7" y="12"/>
                  </a:cubicBezTo>
                  <a:cubicBezTo>
                    <a:pt x="7" y="10"/>
                    <a:pt x="5" y="7"/>
                    <a:pt x="5" y="7"/>
                  </a:cubicBezTo>
                  <a:cubicBezTo>
                    <a:pt x="5" y="7"/>
                    <a:pt x="5" y="7"/>
                    <a:pt x="5" y="7"/>
                  </a:cubicBezTo>
                  <a:cubicBezTo>
                    <a:pt x="5" y="7"/>
                    <a:pt x="5" y="12"/>
                    <a:pt x="5" y="18"/>
                  </a:cubicBezTo>
                  <a:cubicBezTo>
                    <a:pt x="5" y="29"/>
                    <a:pt x="5" y="29"/>
                    <a:pt x="5" y="29"/>
                  </a:cubicBezTo>
                  <a:cubicBezTo>
                    <a:pt x="0" y="29"/>
                    <a:pt x="0" y="29"/>
                    <a:pt x="0" y="29"/>
                  </a:cubicBezTo>
                  <a:cubicBezTo>
                    <a:pt x="0" y="0"/>
                    <a:pt x="0" y="0"/>
                    <a:pt x="0" y="0"/>
                  </a:cubicBezTo>
                  <a:cubicBezTo>
                    <a:pt x="5" y="0"/>
                    <a:pt x="5" y="0"/>
                    <a:pt x="5" y="0"/>
                  </a:cubicBezTo>
                  <a:cubicBezTo>
                    <a:pt x="11" y="11"/>
                    <a:pt x="11" y="11"/>
                    <a:pt x="11" y="11"/>
                  </a:cubicBezTo>
                  <a:cubicBezTo>
                    <a:pt x="14" y="15"/>
                    <a:pt x="14" y="16"/>
                    <a:pt x="14" y="16"/>
                  </a:cubicBezTo>
                  <a:cubicBezTo>
                    <a:pt x="14" y="16"/>
                    <a:pt x="14" y="16"/>
                    <a:pt x="14" y="16"/>
                  </a:cubicBezTo>
                  <a:cubicBezTo>
                    <a:pt x="14" y="16"/>
                    <a:pt x="15" y="15"/>
                    <a:pt x="17" y="11"/>
                  </a:cubicBezTo>
                  <a:cubicBezTo>
                    <a:pt x="24" y="0"/>
                    <a:pt x="24" y="0"/>
                    <a:pt x="24" y="0"/>
                  </a:cubicBezTo>
                  <a:lnTo>
                    <a:pt x="2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9"/>
            </a:p>
          </p:txBody>
        </p:sp>
      </p:grpSp>
      <p:sp>
        <p:nvSpPr>
          <p:cNvPr id="54" name="TextBox 48"/>
          <p:cNvSpPr txBox="1">
            <a:spLocks noChangeArrowheads="1"/>
          </p:cNvSpPr>
          <p:nvPr userDrawn="1"/>
        </p:nvSpPr>
        <p:spPr bwMode="auto">
          <a:xfrm>
            <a:off x="3082338" y="4052465"/>
            <a:ext cx="602415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l" rtl="0" fontAlgn="base">
              <a:spcBef>
                <a:spcPct val="0"/>
              </a:spcBef>
              <a:spcAft>
                <a:spcPct val="0"/>
              </a:spcAft>
              <a:defRPr sz="3600" kern="1200">
                <a:solidFill>
                  <a:schemeClr val="tx1"/>
                </a:solidFill>
                <a:latin typeface="Arial" charset="0"/>
                <a:ea typeface="+mn-ea"/>
                <a:cs typeface="Arial" charset="0"/>
              </a:defRPr>
            </a:lvl1pPr>
            <a:lvl2pPr marL="457200" algn="l" rtl="0" fontAlgn="base">
              <a:spcBef>
                <a:spcPct val="0"/>
              </a:spcBef>
              <a:spcAft>
                <a:spcPct val="0"/>
              </a:spcAft>
              <a:defRPr sz="3600" kern="1200">
                <a:solidFill>
                  <a:schemeClr val="tx1"/>
                </a:solidFill>
                <a:latin typeface="Arial" charset="0"/>
                <a:ea typeface="+mn-ea"/>
                <a:cs typeface="Arial" charset="0"/>
              </a:defRPr>
            </a:lvl2pPr>
            <a:lvl3pPr marL="914400" algn="l" rtl="0" fontAlgn="base">
              <a:spcBef>
                <a:spcPct val="0"/>
              </a:spcBef>
              <a:spcAft>
                <a:spcPct val="0"/>
              </a:spcAft>
              <a:defRPr sz="3600" kern="1200">
                <a:solidFill>
                  <a:schemeClr val="tx1"/>
                </a:solidFill>
                <a:latin typeface="Arial" charset="0"/>
                <a:ea typeface="+mn-ea"/>
                <a:cs typeface="Arial" charset="0"/>
              </a:defRPr>
            </a:lvl3pPr>
            <a:lvl4pPr marL="1371600" algn="l" rtl="0" fontAlgn="base">
              <a:spcBef>
                <a:spcPct val="0"/>
              </a:spcBef>
              <a:spcAft>
                <a:spcPct val="0"/>
              </a:spcAft>
              <a:defRPr sz="3600" kern="1200">
                <a:solidFill>
                  <a:schemeClr val="tx1"/>
                </a:solidFill>
                <a:latin typeface="Arial" charset="0"/>
                <a:ea typeface="+mn-ea"/>
                <a:cs typeface="Arial" charset="0"/>
              </a:defRPr>
            </a:lvl4pPr>
            <a:lvl5pPr marL="1828800" algn="l" rtl="0" fontAlgn="base">
              <a:spcBef>
                <a:spcPct val="0"/>
              </a:spcBef>
              <a:spcAft>
                <a:spcPct val="0"/>
              </a:spcAft>
              <a:defRPr sz="3600" kern="1200">
                <a:solidFill>
                  <a:schemeClr val="tx1"/>
                </a:solidFill>
                <a:latin typeface="Arial" charset="0"/>
                <a:ea typeface="+mn-ea"/>
                <a:cs typeface="Arial" charset="0"/>
              </a:defRPr>
            </a:lvl5pPr>
            <a:lvl6pPr marL="2286000" algn="l" defTabSz="914400" rtl="0" eaLnBrk="1" latinLnBrk="0" hangingPunct="1">
              <a:defRPr sz="3600" kern="1200">
                <a:solidFill>
                  <a:schemeClr val="tx1"/>
                </a:solidFill>
                <a:latin typeface="Arial" charset="0"/>
                <a:ea typeface="+mn-ea"/>
                <a:cs typeface="Arial" charset="0"/>
              </a:defRPr>
            </a:lvl6pPr>
            <a:lvl7pPr marL="2743200" algn="l" defTabSz="914400" rtl="0" eaLnBrk="1" latinLnBrk="0" hangingPunct="1">
              <a:defRPr sz="3600" kern="1200">
                <a:solidFill>
                  <a:schemeClr val="tx1"/>
                </a:solidFill>
                <a:latin typeface="Arial" charset="0"/>
                <a:ea typeface="+mn-ea"/>
                <a:cs typeface="Arial" charset="0"/>
              </a:defRPr>
            </a:lvl7pPr>
            <a:lvl8pPr marL="3200400" algn="l" defTabSz="914400" rtl="0" eaLnBrk="1" latinLnBrk="0" hangingPunct="1">
              <a:defRPr sz="3600" kern="1200">
                <a:solidFill>
                  <a:schemeClr val="tx1"/>
                </a:solidFill>
                <a:latin typeface="Arial" charset="0"/>
                <a:ea typeface="+mn-ea"/>
                <a:cs typeface="Arial" charset="0"/>
              </a:defRPr>
            </a:lvl8pPr>
            <a:lvl9pPr marL="3657600" algn="l" defTabSz="914400" rtl="0" eaLnBrk="1" latinLnBrk="0" hangingPunct="1">
              <a:defRPr sz="3600" kern="1200">
                <a:solidFill>
                  <a:schemeClr val="tx1"/>
                </a:solidFill>
                <a:latin typeface="Arial" charset="0"/>
                <a:ea typeface="+mn-ea"/>
                <a:cs typeface="Arial" charset="0"/>
              </a:defRPr>
            </a:lvl9pPr>
          </a:lstStyle>
          <a:p>
            <a:pPr algn="ctr" eaLnBrk="1" hangingPunct="1">
              <a:defRPr/>
            </a:pPr>
            <a:r>
              <a:rPr lang="en-US" sz="1400" b="1" dirty="0">
                <a:solidFill>
                  <a:schemeClr val="bg1"/>
                </a:solidFill>
              </a:rPr>
              <a:t>$7 </a:t>
            </a:r>
            <a:r>
              <a:rPr lang="en-US" sz="1400" dirty="0">
                <a:solidFill>
                  <a:schemeClr val="bg1"/>
                </a:solidFill>
              </a:rPr>
              <a:t>BILLION ENTERPRISE | </a:t>
            </a:r>
            <a:r>
              <a:rPr lang="en-US" sz="1400" b="1" dirty="0">
                <a:solidFill>
                  <a:schemeClr val="bg1"/>
                </a:solidFill>
              </a:rPr>
              <a:t>110,000</a:t>
            </a:r>
            <a:r>
              <a:rPr lang="en-US" sz="1400" dirty="0">
                <a:solidFill>
                  <a:schemeClr val="bg1"/>
                </a:solidFill>
              </a:rPr>
              <a:t> IDEAPRENEURS | </a:t>
            </a:r>
            <a:r>
              <a:rPr lang="en-US" sz="1400" b="1" dirty="0">
                <a:solidFill>
                  <a:schemeClr val="bg1"/>
                </a:solidFill>
              </a:rPr>
              <a:t>31</a:t>
            </a:r>
            <a:r>
              <a:rPr lang="en-US" sz="1400" dirty="0">
                <a:solidFill>
                  <a:schemeClr val="bg1"/>
                </a:solidFill>
              </a:rPr>
              <a:t> COUNTRIES</a:t>
            </a:r>
          </a:p>
        </p:txBody>
      </p:sp>
    </p:spTree>
    <p:extLst>
      <p:ext uri="{BB962C8B-B14F-4D97-AF65-F5344CB8AC3E}">
        <p14:creationId xmlns:p14="http://schemas.microsoft.com/office/powerpoint/2010/main" val="1796748296"/>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3_Blank">
    <p:bg>
      <p:bgPr>
        <a:solidFill>
          <a:schemeClr val="tx1"/>
        </a:solidFill>
        <a:effectLst/>
      </p:bgPr>
    </p:bg>
    <p:spTree>
      <p:nvGrpSpPr>
        <p:cNvPr id="1" name=""/>
        <p:cNvGrpSpPr/>
        <p:nvPr/>
      </p:nvGrpSpPr>
      <p:grpSpPr>
        <a:xfrm>
          <a:off x="0" y="0"/>
          <a:ext cx="0" cy="0"/>
          <a:chOff x="0" y="0"/>
          <a:chExt cx="0" cy="0"/>
        </a:xfrm>
      </p:grpSpPr>
      <p:grpSp>
        <p:nvGrpSpPr>
          <p:cNvPr id="5" name="Group 13"/>
          <p:cNvGrpSpPr>
            <a:grpSpLocks/>
          </p:cNvGrpSpPr>
          <p:nvPr userDrawn="1"/>
        </p:nvGrpSpPr>
        <p:grpSpPr bwMode="auto">
          <a:xfrm>
            <a:off x="5021135" y="5859673"/>
            <a:ext cx="2146557" cy="438641"/>
            <a:chOff x="3533775" y="5853113"/>
            <a:chExt cx="2144713" cy="438150"/>
          </a:xfrm>
        </p:grpSpPr>
        <p:sp>
          <p:nvSpPr>
            <p:cNvPr id="6" name="Freeform 74"/>
            <p:cNvSpPr>
              <a:spLocks/>
            </p:cNvSpPr>
            <p:nvPr userDrawn="1"/>
          </p:nvSpPr>
          <p:spPr bwMode="auto">
            <a:xfrm>
              <a:off x="4043363" y="5999163"/>
              <a:ext cx="187325" cy="149225"/>
            </a:xfrm>
            <a:custGeom>
              <a:avLst/>
              <a:gdLst>
                <a:gd name="T0" fmla="*/ 587910146 w 60"/>
                <a:gd name="T1" fmla="*/ 0 h 47"/>
                <a:gd name="T2" fmla="*/ 450732049 w 60"/>
                <a:gd name="T3" fmla="*/ 470671525 h 47"/>
                <a:gd name="T4" fmla="*/ 382143000 w 60"/>
                <a:gd name="T5" fmla="*/ 470671525 h 47"/>
                <a:gd name="T6" fmla="*/ 313550829 w 60"/>
                <a:gd name="T7" fmla="*/ 230327200 h 47"/>
                <a:gd name="T8" fmla="*/ 293956634 w 60"/>
                <a:gd name="T9" fmla="*/ 140198475 h 47"/>
                <a:gd name="T10" fmla="*/ 293956634 w 60"/>
                <a:gd name="T11" fmla="*/ 140198475 h 47"/>
                <a:gd name="T12" fmla="*/ 274359317 w 60"/>
                <a:gd name="T13" fmla="*/ 230327200 h 47"/>
                <a:gd name="T14" fmla="*/ 205767146 w 60"/>
                <a:gd name="T15" fmla="*/ 470671525 h 47"/>
                <a:gd name="T16" fmla="*/ 137178098 w 60"/>
                <a:gd name="T17" fmla="*/ 470671525 h 47"/>
                <a:gd name="T18" fmla="*/ 0 w 60"/>
                <a:gd name="T19" fmla="*/ 0 h 47"/>
                <a:gd name="T20" fmla="*/ 78389268 w 60"/>
                <a:gd name="T21" fmla="*/ 0 h 47"/>
                <a:gd name="T22" fmla="*/ 156775415 w 60"/>
                <a:gd name="T23" fmla="*/ 280400125 h 47"/>
                <a:gd name="T24" fmla="*/ 166575634 w 60"/>
                <a:gd name="T25" fmla="*/ 360514900 h 47"/>
                <a:gd name="T26" fmla="*/ 166575634 w 60"/>
                <a:gd name="T27" fmla="*/ 360514900 h 47"/>
                <a:gd name="T28" fmla="*/ 186172951 w 60"/>
                <a:gd name="T29" fmla="*/ 280400125 h 47"/>
                <a:gd name="T30" fmla="*/ 264559098 w 60"/>
                <a:gd name="T31" fmla="*/ 50072925 h 47"/>
                <a:gd name="T32" fmla="*/ 323351049 w 60"/>
                <a:gd name="T33" fmla="*/ 50072925 h 47"/>
                <a:gd name="T34" fmla="*/ 391940098 w 60"/>
                <a:gd name="T35" fmla="*/ 280400125 h 47"/>
                <a:gd name="T36" fmla="*/ 411537415 w 60"/>
                <a:gd name="T37" fmla="*/ 360514900 h 47"/>
                <a:gd name="T38" fmla="*/ 411537415 w 60"/>
                <a:gd name="T39" fmla="*/ 360514900 h 47"/>
                <a:gd name="T40" fmla="*/ 431134732 w 60"/>
                <a:gd name="T41" fmla="*/ 280400125 h 47"/>
                <a:gd name="T42" fmla="*/ 509520878 w 60"/>
                <a:gd name="T43" fmla="*/ 0 h 47"/>
                <a:gd name="T44" fmla="*/ 587910146 w 60"/>
                <a:gd name="T45" fmla="*/ 0 h 4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60" h="47">
                  <a:moveTo>
                    <a:pt x="60" y="0"/>
                  </a:moveTo>
                  <a:cubicBezTo>
                    <a:pt x="46" y="47"/>
                    <a:pt x="46" y="47"/>
                    <a:pt x="46" y="47"/>
                  </a:cubicBezTo>
                  <a:cubicBezTo>
                    <a:pt x="39" y="47"/>
                    <a:pt x="39" y="47"/>
                    <a:pt x="39" y="47"/>
                  </a:cubicBezTo>
                  <a:cubicBezTo>
                    <a:pt x="32" y="23"/>
                    <a:pt x="32" y="23"/>
                    <a:pt x="32" y="23"/>
                  </a:cubicBezTo>
                  <a:cubicBezTo>
                    <a:pt x="30" y="17"/>
                    <a:pt x="30" y="14"/>
                    <a:pt x="30" y="14"/>
                  </a:cubicBezTo>
                  <a:cubicBezTo>
                    <a:pt x="30" y="14"/>
                    <a:pt x="30" y="14"/>
                    <a:pt x="30" y="14"/>
                  </a:cubicBezTo>
                  <a:cubicBezTo>
                    <a:pt x="30" y="14"/>
                    <a:pt x="29" y="17"/>
                    <a:pt x="28" y="23"/>
                  </a:cubicBezTo>
                  <a:cubicBezTo>
                    <a:pt x="21" y="47"/>
                    <a:pt x="21" y="47"/>
                    <a:pt x="21" y="47"/>
                  </a:cubicBezTo>
                  <a:cubicBezTo>
                    <a:pt x="14" y="47"/>
                    <a:pt x="14" y="47"/>
                    <a:pt x="14" y="47"/>
                  </a:cubicBezTo>
                  <a:cubicBezTo>
                    <a:pt x="0" y="0"/>
                    <a:pt x="0" y="0"/>
                    <a:pt x="0" y="0"/>
                  </a:cubicBezTo>
                  <a:cubicBezTo>
                    <a:pt x="8" y="0"/>
                    <a:pt x="8" y="0"/>
                    <a:pt x="8" y="0"/>
                  </a:cubicBezTo>
                  <a:cubicBezTo>
                    <a:pt x="16" y="28"/>
                    <a:pt x="16" y="28"/>
                    <a:pt x="16" y="28"/>
                  </a:cubicBezTo>
                  <a:cubicBezTo>
                    <a:pt x="17" y="32"/>
                    <a:pt x="17" y="36"/>
                    <a:pt x="17" y="36"/>
                  </a:cubicBezTo>
                  <a:cubicBezTo>
                    <a:pt x="17" y="36"/>
                    <a:pt x="17" y="36"/>
                    <a:pt x="17" y="36"/>
                  </a:cubicBezTo>
                  <a:cubicBezTo>
                    <a:pt x="17" y="36"/>
                    <a:pt x="18" y="32"/>
                    <a:pt x="19" y="28"/>
                  </a:cubicBezTo>
                  <a:cubicBezTo>
                    <a:pt x="27" y="5"/>
                    <a:pt x="27" y="5"/>
                    <a:pt x="27" y="5"/>
                  </a:cubicBezTo>
                  <a:cubicBezTo>
                    <a:pt x="33" y="5"/>
                    <a:pt x="33" y="5"/>
                    <a:pt x="33" y="5"/>
                  </a:cubicBezTo>
                  <a:cubicBezTo>
                    <a:pt x="40" y="28"/>
                    <a:pt x="40" y="28"/>
                    <a:pt x="40" y="28"/>
                  </a:cubicBezTo>
                  <a:cubicBezTo>
                    <a:pt x="42" y="32"/>
                    <a:pt x="42" y="36"/>
                    <a:pt x="42" y="36"/>
                  </a:cubicBezTo>
                  <a:cubicBezTo>
                    <a:pt x="42" y="36"/>
                    <a:pt x="42" y="36"/>
                    <a:pt x="42" y="36"/>
                  </a:cubicBezTo>
                  <a:cubicBezTo>
                    <a:pt x="42" y="36"/>
                    <a:pt x="43" y="32"/>
                    <a:pt x="44" y="28"/>
                  </a:cubicBezTo>
                  <a:cubicBezTo>
                    <a:pt x="52" y="0"/>
                    <a:pt x="52" y="0"/>
                    <a:pt x="52" y="0"/>
                  </a:cubicBezTo>
                  <a:lnTo>
                    <a:pt x="6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4799"/>
            </a:p>
          </p:txBody>
        </p:sp>
        <p:sp>
          <p:nvSpPr>
            <p:cNvPr id="7" name="Freeform 75"/>
            <p:cNvSpPr>
              <a:spLocks noEditPoints="1"/>
            </p:cNvSpPr>
            <p:nvPr userDrawn="1"/>
          </p:nvSpPr>
          <p:spPr bwMode="auto">
            <a:xfrm>
              <a:off x="4219575" y="5999163"/>
              <a:ext cx="136525" cy="149225"/>
            </a:xfrm>
            <a:custGeom>
              <a:avLst/>
              <a:gdLst>
                <a:gd name="T0" fmla="*/ 321865625 w 43"/>
                <a:gd name="T1" fmla="*/ 360514900 h 47"/>
                <a:gd name="T2" fmla="*/ 120697625 w 43"/>
                <a:gd name="T3" fmla="*/ 360514900 h 47"/>
                <a:gd name="T4" fmla="*/ 80467200 w 43"/>
                <a:gd name="T5" fmla="*/ 470671525 h 47"/>
                <a:gd name="T6" fmla="*/ 0 w 43"/>
                <a:gd name="T7" fmla="*/ 470671525 h 47"/>
                <a:gd name="T8" fmla="*/ 181048025 w 43"/>
                <a:gd name="T9" fmla="*/ 0 h 47"/>
                <a:gd name="T10" fmla="*/ 251456825 w 43"/>
                <a:gd name="T11" fmla="*/ 0 h 47"/>
                <a:gd name="T12" fmla="*/ 432504850 w 43"/>
                <a:gd name="T13" fmla="*/ 470671525 h 47"/>
                <a:gd name="T14" fmla="*/ 352037650 w 43"/>
                <a:gd name="T15" fmla="*/ 470671525 h 47"/>
                <a:gd name="T16" fmla="*/ 321865625 w 43"/>
                <a:gd name="T17" fmla="*/ 360514900 h 47"/>
                <a:gd name="T18" fmla="*/ 291690425 w 43"/>
                <a:gd name="T19" fmla="*/ 290414075 h 47"/>
                <a:gd name="T20" fmla="*/ 241398425 w 43"/>
                <a:gd name="T21" fmla="*/ 140198475 h 47"/>
                <a:gd name="T22" fmla="*/ 221281625 w 43"/>
                <a:gd name="T23" fmla="*/ 80114775 h 47"/>
                <a:gd name="T24" fmla="*/ 221281625 w 43"/>
                <a:gd name="T25" fmla="*/ 80114775 h 47"/>
                <a:gd name="T26" fmla="*/ 201164825 w 43"/>
                <a:gd name="T27" fmla="*/ 140198475 h 47"/>
                <a:gd name="T28" fmla="*/ 140814425 w 43"/>
                <a:gd name="T29" fmla="*/ 290414075 h 47"/>
                <a:gd name="T30" fmla="*/ 291690425 w 43"/>
                <a:gd name="T31" fmla="*/ 290414075 h 4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43" h="47">
                  <a:moveTo>
                    <a:pt x="32" y="36"/>
                  </a:moveTo>
                  <a:cubicBezTo>
                    <a:pt x="12" y="36"/>
                    <a:pt x="12" y="36"/>
                    <a:pt x="12" y="36"/>
                  </a:cubicBezTo>
                  <a:cubicBezTo>
                    <a:pt x="8" y="47"/>
                    <a:pt x="8" y="47"/>
                    <a:pt x="8" y="47"/>
                  </a:cubicBezTo>
                  <a:cubicBezTo>
                    <a:pt x="0" y="47"/>
                    <a:pt x="0" y="47"/>
                    <a:pt x="0" y="47"/>
                  </a:cubicBezTo>
                  <a:cubicBezTo>
                    <a:pt x="18" y="0"/>
                    <a:pt x="18" y="0"/>
                    <a:pt x="18" y="0"/>
                  </a:cubicBezTo>
                  <a:cubicBezTo>
                    <a:pt x="25" y="0"/>
                    <a:pt x="25" y="0"/>
                    <a:pt x="25" y="0"/>
                  </a:cubicBezTo>
                  <a:cubicBezTo>
                    <a:pt x="43" y="47"/>
                    <a:pt x="43" y="47"/>
                    <a:pt x="43" y="47"/>
                  </a:cubicBezTo>
                  <a:cubicBezTo>
                    <a:pt x="35" y="47"/>
                    <a:pt x="35" y="47"/>
                    <a:pt x="35" y="47"/>
                  </a:cubicBezTo>
                  <a:lnTo>
                    <a:pt x="32" y="36"/>
                  </a:lnTo>
                  <a:close/>
                  <a:moveTo>
                    <a:pt x="29" y="29"/>
                  </a:moveTo>
                  <a:cubicBezTo>
                    <a:pt x="24" y="14"/>
                    <a:pt x="24" y="14"/>
                    <a:pt x="24" y="14"/>
                  </a:cubicBezTo>
                  <a:cubicBezTo>
                    <a:pt x="23" y="11"/>
                    <a:pt x="22" y="8"/>
                    <a:pt x="22" y="8"/>
                  </a:cubicBezTo>
                  <a:cubicBezTo>
                    <a:pt x="22" y="8"/>
                    <a:pt x="22" y="8"/>
                    <a:pt x="22" y="8"/>
                  </a:cubicBezTo>
                  <a:cubicBezTo>
                    <a:pt x="22" y="8"/>
                    <a:pt x="21" y="11"/>
                    <a:pt x="20" y="14"/>
                  </a:cubicBezTo>
                  <a:cubicBezTo>
                    <a:pt x="14" y="29"/>
                    <a:pt x="14" y="29"/>
                    <a:pt x="14" y="29"/>
                  </a:cubicBezTo>
                  <a:lnTo>
                    <a:pt x="29" y="2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4799"/>
            </a:p>
          </p:txBody>
        </p:sp>
        <p:sp>
          <p:nvSpPr>
            <p:cNvPr id="8" name="Freeform 76"/>
            <p:cNvSpPr>
              <a:spLocks/>
            </p:cNvSpPr>
            <p:nvPr userDrawn="1"/>
          </p:nvSpPr>
          <p:spPr bwMode="auto">
            <a:xfrm>
              <a:off x="4346575" y="5999163"/>
              <a:ext cx="109538" cy="149225"/>
            </a:xfrm>
            <a:custGeom>
              <a:avLst/>
              <a:gdLst>
                <a:gd name="T0" fmla="*/ 146289335 w 82"/>
                <a:gd name="T1" fmla="*/ 0 h 111"/>
                <a:gd name="T2" fmla="*/ 146289335 w 82"/>
                <a:gd name="T3" fmla="*/ 25135674 h 111"/>
                <a:gd name="T4" fmla="*/ 87416667 w 82"/>
                <a:gd name="T5" fmla="*/ 25135674 h 111"/>
                <a:gd name="T6" fmla="*/ 87416667 w 82"/>
                <a:gd name="T7" fmla="*/ 199293348 h 111"/>
                <a:gd name="T8" fmla="*/ 58872668 w 82"/>
                <a:gd name="T9" fmla="*/ 199293348 h 111"/>
                <a:gd name="T10" fmla="*/ 58872668 w 82"/>
                <a:gd name="T11" fmla="*/ 25135674 h 111"/>
                <a:gd name="T12" fmla="*/ 0 w 82"/>
                <a:gd name="T13" fmla="*/ 25135674 h 111"/>
                <a:gd name="T14" fmla="*/ 0 w 82"/>
                <a:gd name="T15" fmla="*/ 0 h 111"/>
                <a:gd name="T16" fmla="*/ 146289335 w 82"/>
                <a:gd name="T17" fmla="*/ 0 h 11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82" h="111">
                  <a:moveTo>
                    <a:pt x="82" y="0"/>
                  </a:moveTo>
                  <a:lnTo>
                    <a:pt x="82" y="14"/>
                  </a:lnTo>
                  <a:lnTo>
                    <a:pt x="49" y="14"/>
                  </a:lnTo>
                  <a:lnTo>
                    <a:pt x="49" y="111"/>
                  </a:lnTo>
                  <a:lnTo>
                    <a:pt x="33" y="111"/>
                  </a:lnTo>
                  <a:lnTo>
                    <a:pt x="33" y="14"/>
                  </a:lnTo>
                  <a:lnTo>
                    <a:pt x="0" y="14"/>
                  </a:lnTo>
                  <a:lnTo>
                    <a:pt x="0" y="0"/>
                  </a:lnTo>
                  <a:lnTo>
                    <a:pt x="8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4799"/>
            </a:p>
          </p:txBody>
        </p:sp>
        <p:sp>
          <p:nvSpPr>
            <p:cNvPr id="9" name="Freeform 77"/>
            <p:cNvSpPr>
              <a:spLocks/>
            </p:cNvSpPr>
            <p:nvPr userDrawn="1"/>
          </p:nvSpPr>
          <p:spPr bwMode="auto">
            <a:xfrm>
              <a:off x="4462463" y="5995988"/>
              <a:ext cx="131762" cy="153987"/>
            </a:xfrm>
            <a:custGeom>
              <a:avLst/>
              <a:gdLst>
                <a:gd name="T0" fmla="*/ 335776634 w 42"/>
                <a:gd name="T1" fmla="*/ 139100542 h 49"/>
                <a:gd name="T2" fmla="*/ 217266126 w 42"/>
                <a:gd name="T3" fmla="*/ 69548700 h 49"/>
                <a:gd name="T4" fmla="*/ 79007005 w 42"/>
                <a:gd name="T5" fmla="*/ 238456726 h 49"/>
                <a:gd name="T6" fmla="*/ 217266126 w 42"/>
                <a:gd name="T7" fmla="*/ 407364752 h 49"/>
                <a:gd name="T8" fmla="*/ 345652509 w 42"/>
                <a:gd name="T9" fmla="*/ 327879177 h 49"/>
                <a:gd name="T10" fmla="*/ 414783639 w 42"/>
                <a:gd name="T11" fmla="*/ 347749785 h 49"/>
                <a:gd name="T12" fmla="*/ 217266126 w 42"/>
                <a:gd name="T13" fmla="*/ 486850327 h 49"/>
                <a:gd name="T14" fmla="*/ 0 w 42"/>
                <a:gd name="T15" fmla="*/ 238456726 h 49"/>
                <a:gd name="T16" fmla="*/ 217266126 w 42"/>
                <a:gd name="T17" fmla="*/ 0 h 49"/>
                <a:gd name="T18" fmla="*/ 404907763 w 42"/>
                <a:gd name="T19" fmla="*/ 119229934 h 49"/>
                <a:gd name="T20" fmla="*/ 335776634 w 42"/>
                <a:gd name="T21" fmla="*/ 139100542 h 4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42" h="49">
                  <a:moveTo>
                    <a:pt x="34" y="14"/>
                  </a:moveTo>
                  <a:cubicBezTo>
                    <a:pt x="32" y="9"/>
                    <a:pt x="27" y="7"/>
                    <a:pt x="22" y="7"/>
                  </a:cubicBezTo>
                  <a:cubicBezTo>
                    <a:pt x="14" y="7"/>
                    <a:pt x="8" y="13"/>
                    <a:pt x="8" y="24"/>
                  </a:cubicBezTo>
                  <a:cubicBezTo>
                    <a:pt x="8" y="35"/>
                    <a:pt x="14" y="41"/>
                    <a:pt x="22" y="41"/>
                  </a:cubicBezTo>
                  <a:cubicBezTo>
                    <a:pt x="28" y="41"/>
                    <a:pt x="33" y="38"/>
                    <a:pt x="35" y="33"/>
                  </a:cubicBezTo>
                  <a:cubicBezTo>
                    <a:pt x="42" y="35"/>
                    <a:pt x="42" y="35"/>
                    <a:pt x="42" y="35"/>
                  </a:cubicBezTo>
                  <a:cubicBezTo>
                    <a:pt x="39" y="43"/>
                    <a:pt x="31" y="49"/>
                    <a:pt x="22" y="49"/>
                  </a:cubicBezTo>
                  <a:cubicBezTo>
                    <a:pt x="10" y="49"/>
                    <a:pt x="0" y="39"/>
                    <a:pt x="0" y="24"/>
                  </a:cubicBezTo>
                  <a:cubicBezTo>
                    <a:pt x="0" y="9"/>
                    <a:pt x="10" y="0"/>
                    <a:pt x="22" y="0"/>
                  </a:cubicBezTo>
                  <a:cubicBezTo>
                    <a:pt x="31" y="0"/>
                    <a:pt x="38" y="4"/>
                    <a:pt x="41" y="12"/>
                  </a:cubicBezTo>
                  <a:lnTo>
                    <a:pt x="34" y="14"/>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4799"/>
            </a:p>
          </p:txBody>
        </p:sp>
        <p:sp>
          <p:nvSpPr>
            <p:cNvPr id="10" name="Freeform 78"/>
            <p:cNvSpPr>
              <a:spLocks/>
            </p:cNvSpPr>
            <p:nvPr userDrawn="1"/>
          </p:nvSpPr>
          <p:spPr bwMode="auto">
            <a:xfrm>
              <a:off x="4618038" y="5999163"/>
              <a:ext cx="109537" cy="149225"/>
            </a:xfrm>
            <a:custGeom>
              <a:avLst/>
              <a:gdLst>
                <a:gd name="T0" fmla="*/ 146287999 w 82"/>
                <a:gd name="T1" fmla="*/ 0 h 111"/>
                <a:gd name="T2" fmla="*/ 146287999 w 82"/>
                <a:gd name="T3" fmla="*/ 199293348 h 111"/>
                <a:gd name="T4" fmla="*/ 114176293 w 82"/>
                <a:gd name="T5" fmla="*/ 199293348 h 111"/>
                <a:gd name="T6" fmla="*/ 114176293 w 82"/>
                <a:gd name="T7" fmla="*/ 109521739 h 111"/>
                <a:gd name="T8" fmla="*/ 28543739 w 82"/>
                <a:gd name="T9" fmla="*/ 109521739 h 111"/>
                <a:gd name="T10" fmla="*/ 28543739 w 82"/>
                <a:gd name="T11" fmla="*/ 199293348 h 111"/>
                <a:gd name="T12" fmla="*/ 0 w 82"/>
                <a:gd name="T13" fmla="*/ 199293348 h 111"/>
                <a:gd name="T14" fmla="*/ 0 w 82"/>
                <a:gd name="T15" fmla="*/ 0 h 111"/>
                <a:gd name="T16" fmla="*/ 28543739 w 82"/>
                <a:gd name="T17" fmla="*/ 0 h 111"/>
                <a:gd name="T18" fmla="*/ 28543739 w 82"/>
                <a:gd name="T19" fmla="*/ 80795255 h 111"/>
                <a:gd name="T20" fmla="*/ 114176293 w 82"/>
                <a:gd name="T21" fmla="*/ 80795255 h 111"/>
                <a:gd name="T22" fmla="*/ 114176293 w 82"/>
                <a:gd name="T23" fmla="*/ 0 h 111"/>
                <a:gd name="T24" fmla="*/ 146287999 w 82"/>
                <a:gd name="T25" fmla="*/ 0 h 11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2" h="111">
                  <a:moveTo>
                    <a:pt x="82" y="0"/>
                  </a:moveTo>
                  <a:lnTo>
                    <a:pt x="82" y="111"/>
                  </a:lnTo>
                  <a:lnTo>
                    <a:pt x="64" y="111"/>
                  </a:lnTo>
                  <a:lnTo>
                    <a:pt x="64" y="61"/>
                  </a:lnTo>
                  <a:lnTo>
                    <a:pt x="16" y="61"/>
                  </a:lnTo>
                  <a:lnTo>
                    <a:pt x="16" y="111"/>
                  </a:lnTo>
                  <a:lnTo>
                    <a:pt x="0" y="111"/>
                  </a:lnTo>
                  <a:lnTo>
                    <a:pt x="0" y="0"/>
                  </a:lnTo>
                  <a:lnTo>
                    <a:pt x="16" y="0"/>
                  </a:lnTo>
                  <a:lnTo>
                    <a:pt x="16" y="45"/>
                  </a:lnTo>
                  <a:lnTo>
                    <a:pt x="64" y="45"/>
                  </a:lnTo>
                  <a:lnTo>
                    <a:pt x="64" y="0"/>
                  </a:lnTo>
                  <a:lnTo>
                    <a:pt x="8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4799"/>
            </a:p>
          </p:txBody>
        </p:sp>
        <p:sp>
          <p:nvSpPr>
            <p:cNvPr id="11" name="Freeform 79"/>
            <p:cNvSpPr>
              <a:spLocks/>
            </p:cNvSpPr>
            <p:nvPr userDrawn="1"/>
          </p:nvSpPr>
          <p:spPr bwMode="auto">
            <a:xfrm>
              <a:off x="4795838" y="5999163"/>
              <a:ext cx="111125" cy="149225"/>
            </a:xfrm>
            <a:custGeom>
              <a:avLst/>
              <a:gdLst>
                <a:gd name="T0" fmla="*/ 148408107 w 83"/>
                <a:gd name="T1" fmla="*/ 0 h 111"/>
                <a:gd name="T2" fmla="*/ 148408107 w 83"/>
                <a:gd name="T3" fmla="*/ 25135674 h 111"/>
                <a:gd name="T4" fmla="*/ 89402071 w 83"/>
                <a:gd name="T5" fmla="*/ 25135674 h 111"/>
                <a:gd name="T6" fmla="*/ 89402071 w 83"/>
                <a:gd name="T7" fmla="*/ 199293348 h 111"/>
                <a:gd name="T8" fmla="*/ 59006036 w 83"/>
                <a:gd name="T9" fmla="*/ 199293348 h 111"/>
                <a:gd name="T10" fmla="*/ 59006036 w 83"/>
                <a:gd name="T11" fmla="*/ 25135674 h 111"/>
                <a:gd name="T12" fmla="*/ 0 w 83"/>
                <a:gd name="T13" fmla="*/ 25135674 h 111"/>
                <a:gd name="T14" fmla="*/ 0 w 83"/>
                <a:gd name="T15" fmla="*/ 0 h 111"/>
                <a:gd name="T16" fmla="*/ 148408107 w 83"/>
                <a:gd name="T17" fmla="*/ 0 h 11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83" h="111">
                  <a:moveTo>
                    <a:pt x="83" y="0"/>
                  </a:moveTo>
                  <a:lnTo>
                    <a:pt x="83" y="14"/>
                  </a:lnTo>
                  <a:lnTo>
                    <a:pt x="50" y="14"/>
                  </a:lnTo>
                  <a:lnTo>
                    <a:pt x="50" y="111"/>
                  </a:lnTo>
                  <a:lnTo>
                    <a:pt x="33" y="111"/>
                  </a:lnTo>
                  <a:lnTo>
                    <a:pt x="33" y="14"/>
                  </a:lnTo>
                  <a:lnTo>
                    <a:pt x="0" y="14"/>
                  </a:lnTo>
                  <a:lnTo>
                    <a:pt x="0" y="0"/>
                  </a:lnTo>
                  <a:lnTo>
                    <a:pt x="8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4799"/>
            </a:p>
          </p:txBody>
        </p:sp>
        <p:sp>
          <p:nvSpPr>
            <p:cNvPr id="12" name="Freeform 80"/>
            <p:cNvSpPr>
              <a:spLocks/>
            </p:cNvSpPr>
            <p:nvPr userDrawn="1"/>
          </p:nvSpPr>
          <p:spPr bwMode="auto">
            <a:xfrm>
              <a:off x="4929188" y="5999163"/>
              <a:ext cx="109537" cy="149225"/>
            </a:xfrm>
            <a:custGeom>
              <a:avLst/>
              <a:gdLst>
                <a:gd name="T0" fmla="*/ 146287999 w 82"/>
                <a:gd name="T1" fmla="*/ 0 h 111"/>
                <a:gd name="T2" fmla="*/ 146287999 w 82"/>
                <a:gd name="T3" fmla="*/ 199293348 h 111"/>
                <a:gd name="T4" fmla="*/ 112391641 w 82"/>
                <a:gd name="T5" fmla="*/ 199293348 h 111"/>
                <a:gd name="T6" fmla="*/ 112391641 w 82"/>
                <a:gd name="T7" fmla="*/ 109521739 h 111"/>
                <a:gd name="T8" fmla="*/ 28543739 w 82"/>
                <a:gd name="T9" fmla="*/ 109521739 h 111"/>
                <a:gd name="T10" fmla="*/ 28543739 w 82"/>
                <a:gd name="T11" fmla="*/ 199293348 h 111"/>
                <a:gd name="T12" fmla="*/ 0 w 82"/>
                <a:gd name="T13" fmla="*/ 199293348 h 111"/>
                <a:gd name="T14" fmla="*/ 0 w 82"/>
                <a:gd name="T15" fmla="*/ 0 h 111"/>
                <a:gd name="T16" fmla="*/ 28543739 w 82"/>
                <a:gd name="T17" fmla="*/ 0 h 111"/>
                <a:gd name="T18" fmla="*/ 28543739 w 82"/>
                <a:gd name="T19" fmla="*/ 80795255 h 111"/>
                <a:gd name="T20" fmla="*/ 112391641 w 82"/>
                <a:gd name="T21" fmla="*/ 80795255 h 111"/>
                <a:gd name="T22" fmla="*/ 112391641 w 82"/>
                <a:gd name="T23" fmla="*/ 0 h 111"/>
                <a:gd name="T24" fmla="*/ 146287999 w 82"/>
                <a:gd name="T25" fmla="*/ 0 h 11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2" h="111">
                  <a:moveTo>
                    <a:pt x="82" y="0"/>
                  </a:moveTo>
                  <a:lnTo>
                    <a:pt x="82" y="111"/>
                  </a:lnTo>
                  <a:lnTo>
                    <a:pt x="63" y="111"/>
                  </a:lnTo>
                  <a:lnTo>
                    <a:pt x="63" y="61"/>
                  </a:lnTo>
                  <a:lnTo>
                    <a:pt x="16" y="61"/>
                  </a:lnTo>
                  <a:lnTo>
                    <a:pt x="16" y="111"/>
                  </a:lnTo>
                  <a:lnTo>
                    <a:pt x="0" y="111"/>
                  </a:lnTo>
                  <a:lnTo>
                    <a:pt x="0" y="0"/>
                  </a:lnTo>
                  <a:lnTo>
                    <a:pt x="16" y="0"/>
                  </a:lnTo>
                  <a:lnTo>
                    <a:pt x="16" y="45"/>
                  </a:lnTo>
                  <a:lnTo>
                    <a:pt x="63" y="45"/>
                  </a:lnTo>
                  <a:lnTo>
                    <a:pt x="63" y="0"/>
                  </a:lnTo>
                  <a:lnTo>
                    <a:pt x="8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4799"/>
            </a:p>
          </p:txBody>
        </p:sp>
        <p:sp>
          <p:nvSpPr>
            <p:cNvPr id="13" name="Freeform 81"/>
            <p:cNvSpPr>
              <a:spLocks/>
            </p:cNvSpPr>
            <p:nvPr userDrawn="1"/>
          </p:nvSpPr>
          <p:spPr bwMode="auto">
            <a:xfrm>
              <a:off x="5073650" y="5999163"/>
              <a:ext cx="95250" cy="149225"/>
            </a:xfrm>
            <a:custGeom>
              <a:avLst/>
              <a:gdLst>
                <a:gd name="T0" fmla="*/ 127207046 w 71"/>
                <a:gd name="T1" fmla="*/ 168770786 h 111"/>
                <a:gd name="T2" fmla="*/ 127207046 w 71"/>
                <a:gd name="T3" fmla="*/ 199293348 h 111"/>
                <a:gd name="T4" fmla="*/ 0 w 71"/>
                <a:gd name="T5" fmla="*/ 199293348 h 111"/>
                <a:gd name="T6" fmla="*/ 0 w 71"/>
                <a:gd name="T7" fmla="*/ 0 h 111"/>
                <a:gd name="T8" fmla="*/ 123623768 w 71"/>
                <a:gd name="T9" fmla="*/ 0 h 111"/>
                <a:gd name="T10" fmla="*/ 123623768 w 71"/>
                <a:gd name="T11" fmla="*/ 25135674 h 111"/>
                <a:gd name="T12" fmla="*/ 30458535 w 71"/>
                <a:gd name="T13" fmla="*/ 25135674 h 111"/>
                <a:gd name="T14" fmla="*/ 30458535 w 71"/>
                <a:gd name="T15" fmla="*/ 80795255 h 111"/>
                <a:gd name="T16" fmla="*/ 102124099 w 71"/>
                <a:gd name="T17" fmla="*/ 80795255 h 111"/>
                <a:gd name="T18" fmla="*/ 102124099 w 71"/>
                <a:gd name="T19" fmla="*/ 105930929 h 111"/>
                <a:gd name="T20" fmla="*/ 30458535 w 71"/>
                <a:gd name="T21" fmla="*/ 105930929 h 111"/>
                <a:gd name="T22" fmla="*/ 30458535 w 71"/>
                <a:gd name="T23" fmla="*/ 168770786 h 111"/>
                <a:gd name="T24" fmla="*/ 127207046 w 71"/>
                <a:gd name="T25" fmla="*/ 168770786 h 11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1" h="111">
                  <a:moveTo>
                    <a:pt x="71" y="94"/>
                  </a:moveTo>
                  <a:lnTo>
                    <a:pt x="71" y="111"/>
                  </a:lnTo>
                  <a:lnTo>
                    <a:pt x="0" y="111"/>
                  </a:lnTo>
                  <a:lnTo>
                    <a:pt x="0" y="0"/>
                  </a:lnTo>
                  <a:lnTo>
                    <a:pt x="69" y="0"/>
                  </a:lnTo>
                  <a:lnTo>
                    <a:pt x="69" y="14"/>
                  </a:lnTo>
                  <a:lnTo>
                    <a:pt x="17" y="14"/>
                  </a:lnTo>
                  <a:lnTo>
                    <a:pt x="17" y="45"/>
                  </a:lnTo>
                  <a:lnTo>
                    <a:pt x="57" y="45"/>
                  </a:lnTo>
                  <a:lnTo>
                    <a:pt x="57" y="59"/>
                  </a:lnTo>
                  <a:lnTo>
                    <a:pt x="17" y="59"/>
                  </a:lnTo>
                  <a:lnTo>
                    <a:pt x="17" y="94"/>
                  </a:lnTo>
                  <a:lnTo>
                    <a:pt x="71" y="94"/>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4799"/>
            </a:p>
          </p:txBody>
        </p:sp>
        <p:sp>
          <p:nvSpPr>
            <p:cNvPr id="14" name="Freeform 82"/>
            <p:cNvSpPr>
              <a:spLocks/>
            </p:cNvSpPr>
            <p:nvPr userDrawn="1"/>
          </p:nvSpPr>
          <p:spPr bwMode="auto">
            <a:xfrm>
              <a:off x="5245100" y="5999163"/>
              <a:ext cx="95250" cy="149225"/>
            </a:xfrm>
            <a:custGeom>
              <a:avLst/>
              <a:gdLst>
                <a:gd name="T0" fmla="*/ 37625092 w 71"/>
                <a:gd name="T1" fmla="*/ 34113373 h 111"/>
                <a:gd name="T2" fmla="*/ 37625092 w 71"/>
                <a:gd name="T3" fmla="*/ 84386065 h 111"/>
                <a:gd name="T4" fmla="*/ 109290655 w 71"/>
                <a:gd name="T5" fmla="*/ 84386065 h 111"/>
                <a:gd name="T6" fmla="*/ 109290655 w 71"/>
                <a:gd name="T7" fmla="*/ 118498094 h 111"/>
                <a:gd name="T8" fmla="*/ 37625092 w 71"/>
                <a:gd name="T9" fmla="*/ 118498094 h 111"/>
                <a:gd name="T10" fmla="*/ 37625092 w 71"/>
                <a:gd name="T11" fmla="*/ 199293348 h 111"/>
                <a:gd name="T12" fmla="*/ 0 w 71"/>
                <a:gd name="T13" fmla="*/ 199293348 h 111"/>
                <a:gd name="T14" fmla="*/ 0 w 71"/>
                <a:gd name="T15" fmla="*/ 0 h 111"/>
                <a:gd name="T16" fmla="*/ 127207046 w 71"/>
                <a:gd name="T17" fmla="*/ 0 h 111"/>
                <a:gd name="T18" fmla="*/ 127207046 w 71"/>
                <a:gd name="T19" fmla="*/ 34113373 h 111"/>
                <a:gd name="T20" fmla="*/ 37625092 w 71"/>
                <a:gd name="T21" fmla="*/ 34113373 h 11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71" h="111">
                  <a:moveTo>
                    <a:pt x="21" y="19"/>
                  </a:moveTo>
                  <a:lnTo>
                    <a:pt x="21" y="47"/>
                  </a:lnTo>
                  <a:lnTo>
                    <a:pt x="61" y="47"/>
                  </a:lnTo>
                  <a:lnTo>
                    <a:pt x="61" y="66"/>
                  </a:lnTo>
                  <a:lnTo>
                    <a:pt x="21" y="66"/>
                  </a:lnTo>
                  <a:lnTo>
                    <a:pt x="21" y="111"/>
                  </a:lnTo>
                  <a:lnTo>
                    <a:pt x="0" y="111"/>
                  </a:lnTo>
                  <a:lnTo>
                    <a:pt x="0" y="0"/>
                  </a:lnTo>
                  <a:lnTo>
                    <a:pt x="71" y="0"/>
                  </a:lnTo>
                  <a:lnTo>
                    <a:pt x="71" y="19"/>
                  </a:lnTo>
                  <a:lnTo>
                    <a:pt x="21" y="1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4799"/>
            </a:p>
          </p:txBody>
        </p:sp>
        <p:sp>
          <p:nvSpPr>
            <p:cNvPr id="15" name="Rectangle 83"/>
            <p:cNvSpPr>
              <a:spLocks noChangeArrowheads="1"/>
            </p:cNvSpPr>
            <p:nvPr userDrawn="1"/>
          </p:nvSpPr>
          <p:spPr bwMode="auto">
            <a:xfrm>
              <a:off x="5365750" y="5999163"/>
              <a:ext cx="26988" cy="1492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4799">
                <a:solidFill>
                  <a:schemeClr val="bg1"/>
                </a:solidFill>
              </a:endParaRPr>
            </a:p>
          </p:txBody>
        </p:sp>
        <p:sp>
          <p:nvSpPr>
            <p:cNvPr id="16" name="Freeform 84"/>
            <p:cNvSpPr>
              <a:spLocks/>
            </p:cNvSpPr>
            <p:nvPr userDrawn="1"/>
          </p:nvSpPr>
          <p:spPr bwMode="auto">
            <a:xfrm>
              <a:off x="5426075" y="5999163"/>
              <a:ext cx="96838" cy="149225"/>
            </a:xfrm>
            <a:custGeom>
              <a:avLst/>
              <a:gdLst>
                <a:gd name="T0" fmla="*/ 129327812 w 73"/>
                <a:gd name="T1" fmla="*/ 159794432 h 111"/>
                <a:gd name="T2" fmla="*/ 129327812 w 73"/>
                <a:gd name="T3" fmla="*/ 199293348 h 111"/>
                <a:gd name="T4" fmla="*/ 0 w 73"/>
                <a:gd name="T5" fmla="*/ 199293348 h 111"/>
                <a:gd name="T6" fmla="*/ 0 w 73"/>
                <a:gd name="T7" fmla="*/ 0 h 111"/>
                <a:gd name="T8" fmla="*/ 37204364 w 73"/>
                <a:gd name="T9" fmla="*/ 0 h 111"/>
                <a:gd name="T10" fmla="*/ 37204364 w 73"/>
                <a:gd name="T11" fmla="*/ 159794432 h 111"/>
                <a:gd name="T12" fmla="*/ 129327812 w 73"/>
                <a:gd name="T13" fmla="*/ 159794432 h 11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3" h="111">
                  <a:moveTo>
                    <a:pt x="73" y="89"/>
                  </a:moveTo>
                  <a:lnTo>
                    <a:pt x="73" y="111"/>
                  </a:lnTo>
                  <a:lnTo>
                    <a:pt x="0" y="111"/>
                  </a:lnTo>
                  <a:lnTo>
                    <a:pt x="0" y="0"/>
                  </a:lnTo>
                  <a:lnTo>
                    <a:pt x="21" y="0"/>
                  </a:lnTo>
                  <a:lnTo>
                    <a:pt x="21" y="89"/>
                  </a:lnTo>
                  <a:lnTo>
                    <a:pt x="73" y="8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4799"/>
            </a:p>
          </p:txBody>
        </p:sp>
        <p:sp>
          <p:nvSpPr>
            <p:cNvPr id="17" name="Freeform 85"/>
            <p:cNvSpPr>
              <a:spLocks/>
            </p:cNvSpPr>
            <p:nvPr userDrawn="1"/>
          </p:nvSpPr>
          <p:spPr bwMode="auto">
            <a:xfrm>
              <a:off x="5541963" y="5999163"/>
              <a:ext cx="136525" cy="149225"/>
            </a:xfrm>
            <a:custGeom>
              <a:avLst/>
              <a:gdLst>
                <a:gd name="T0" fmla="*/ 432504850 w 43"/>
                <a:gd name="T1" fmla="*/ 0 h 47"/>
                <a:gd name="T2" fmla="*/ 432504850 w 43"/>
                <a:gd name="T3" fmla="*/ 470671525 h 47"/>
                <a:gd name="T4" fmla="*/ 341979250 w 43"/>
                <a:gd name="T5" fmla="*/ 470671525 h 47"/>
                <a:gd name="T6" fmla="*/ 341979250 w 43"/>
                <a:gd name="T7" fmla="*/ 310441975 h 47"/>
                <a:gd name="T8" fmla="*/ 341979250 w 43"/>
                <a:gd name="T9" fmla="*/ 150215600 h 47"/>
                <a:gd name="T10" fmla="*/ 341979250 w 43"/>
                <a:gd name="T11" fmla="*/ 150215600 h 47"/>
                <a:gd name="T12" fmla="*/ 301748825 w 43"/>
                <a:gd name="T13" fmla="*/ 220313250 h 47"/>
                <a:gd name="T14" fmla="*/ 241398425 w 43"/>
                <a:gd name="T15" fmla="*/ 350500950 h 47"/>
                <a:gd name="T16" fmla="*/ 191106425 w 43"/>
                <a:gd name="T17" fmla="*/ 350500950 h 47"/>
                <a:gd name="T18" fmla="*/ 120697625 w 43"/>
                <a:gd name="T19" fmla="*/ 220313250 h 47"/>
                <a:gd name="T20" fmla="*/ 90525600 w 43"/>
                <a:gd name="T21" fmla="*/ 150215600 h 47"/>
                <a:gd name="T22" fmla="*/ 90525600 w 43"/>
                <a:gd name="T23" fmla="*/ 150215600 h 47"/>
                <a:gd name="T24" fmla="*/ 90525600 w 43"/>
                <a:gd name="T25" fmla="*/ 310441975 h 47"/>
                <a:gd name="T26" fmla="*/ 90525600 w 43"/>
                <a:gd name="T27" fmla="*/ 470671525 h 47"/>
                <a:gd name="T28" fmla="*/ 0 w 43"/>
                <a:gd name="T29" fmla="*/ 470671525 h 47"/>
                <a:gd name="T30" fmla="*/ 0 w 43"/>
                <a:gd name="T31" fmla="*/ 0 h 47"/>
                <a:gd name="T32" fmla="*/ 90525600 w 43"/>
                <a:gd name="T33" fmla="*/ 0 h 47"/>
                <a:gd name="T34" fmla="*/ 181048025 w 43"/>
                <a:gd name="T35" fmla="*/ 160229550 h 47"/>
                <a:gd name="T36" fmla="*/ 211223225 w 43"/>
                <a:gd name="T37" fmla="*/ 230327200 h 47"/>
                <a:gd name="T38" fmla="*/ 221281625 w 43"/>
                <a:gd name="T39" fmla="*/ 230327200 h 47"/>
                <a:gd name="T40" fmla="*/ 251456825 w 43"/>
                <a:gd name="T41" fmla="*/ 160229550 h 47"/>
                <a:gd name="T42" fmla="*/ 341979250 w 43"/>
                <a:gd name="T43" fmla="*/ 0 h 47"/>
                <a:gd name="T44" fmla="*/ 432504850 w 43"/>
                <a:gd name="T45" fmla="*/ 0 h 4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43" h="47">
                  <a:moveTo>
                    <a:pt x="43" y="0"/>
                  </a:moveTo>
                  <a:cubicBezTo>
                    <a:pt x="43" y="47"/>
                    <a:pt x="43" y="47"/>
                    <a:pt x="43" y="47"/>
                  </a:cubicBezTo>
                  <a:cubicBezTo>
                    <a:pt x="34" y="47"/>
                    <a:pt x="34" y="47"/>
                    <a:pt x="34" y="47"/>
                  </a:cubicBezTo>
                  <a:cubicBezTo>
                    <a:pt x="34" y="31"/>
                    <a:pt x="34" y="31"/>
                    <a:pt x="34" y="31"/>
                  </a:cubicBezTo>
                  <a:cubicBezTo>
                    <a:pt x="34" y="22"/>
                    <a:pt x="34" y="15"/>
                    <a:pt x="34" y="15"/>
                  </a:cubicBezTo>
                  <a:cubicBezTo>
                    <a:pt x="34" y="15"/>
                    <a:pt x="34" y="15"/>
                    <a:pt x="34" y="15"/>
                  </a:cubicBezTo>
                  <a:cubicBezTo>
                    <a:pt x="34" y="15"/>
                    <a:pt x="31" y="20"/>
                    <a:pt x="30" y="22"/>
                  </a:cubicBezTo>
                  <a:cubicBezTo>
                    <a:pt x="24" y="35"/>
                    <a:pt x="24" y="35"/>
                    <a:pt x="24" y="35"/>
                  </a:cubicBezTo>
                  <a:cubicBezTo>
                    <a:pt x="19" y="35"/>
                    <a:pt x="19" y="35"/>
                    <a:pt x="19" y="35"/>
                  </a:cubicBezTo>
                  <a:cubicBezTo>
                    <a:pt x="12" y="22"/>
                    <a:pt x="12" y="22"/>
                    <a:pt x="12" y="22"/>
                  </a:cubicBezTo>
                  <a:cubicBezTo>
                    <a:pt x="11" y="20"/>
                    <a:pt x="9" y="15"/>
                    <a:pt x="9" y="15"/>
                  </a:cubicBezTo>
                  <a:cubicBezTo>
                    <a:pt x="9" y="15"/>
                    <a:pt x="9" y="15"/>
                    <a:pt x="9" y="15"/>
                  </a:cubicBezTo>
                  <a:cubicBezTo>
                    <a:pt x="8" y="15"/>
                    <a:pt x="9" y="22"/>
                    <a:pt x="9" y="31"/>
                  </a:cubicBezTo>
                  <a:cubicBezTo>
                    <a:pt x="9" y="47"/>
                    <a:pt x="9" y="47"/>
                    <a:pt x="9" y="47"/>
                  </a:cubicBezTo>
                  <a:cubicBezTo>
                    <a:pt x="0" y="47"/>
                    <a:pt x="0" y="47"/>
                    <a:pt x="0" y="47"/>
                  </a:cubicBezTo>
                  <a:cubicBezTo>
                    <a:pt x="0" y="0"/>
                    <a:pt x="0" y="0"/>
                    <a:pt x="0" y="0"/>
                  </a:cubicBezTo>
                  <a:cubicBezTo>
                    <a:pt x="9" y="0"/>
                    <a:pt x="9" y="0"/>
                    <a:pt x="9" y="0"/>
                  </a:cubicBezTo>
                  <a:cubicBezTo>
                    <a:pt x="18" y="16"/>
                    <a:pt x="18" y="16"/>
                    <a:pt x="18" y="16"/>
                  </a:cubicBezTo>
                  <a:cubicBezTo>
                    <a:pt x="21" y="21"/>
                    <a:pt x="21" y="23"/>
                    <a:pt x="21" y="23"/>
                  </a:cubicBezTo>
                  <a:cubicBezTo>
                    <a:pt x="22" y="23"/>
                    <a:pt x="22" y="23"/>
                    <a:pt x="22" y="23"/>
                  </a:cubicBezTo>
                  <a:cubicBezTo>
                    <a:pt x="22" y="23"/>
                    <a:pt x="22" y="21"/>
                    <a:pt x="25" y="16"/>
                  </a:cubicBezTo>
                  <a:cubicBezTo>
                    <a:pt x="34" y="0"/>
                    <a:pt x="34" y="0"/>
                    <a:pt x="34" y="0"/>
                  </a:cubicBezTo>
                  <a:lnTo>
                    <a:pt x="4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4799"/>
            </a:p>
          </p:txBody>
        </p:sp>
        <p:sp>
          <p:nvSpPr>
            <p:cNvPr id="18" name="Oval 86"/>
            <p:cNvSpPr>
              <a:spLocks noChangeArrowheads="1"/>
            </p:cNvSpPr>
            <p:nvPr userDrawn="1"/>
          </p:nvSpPr>
          <p:spPr bwMode="auto">
            <a:xfrm>
              <a:off x="3533775" y="5853113"/>
              <a:ext cx="439738" cy="438150"/>
            </a:xfrm>
            <a:prstGeom prst="ellipse">
              <a:avLst/>
            </a:prstGeom>
            <a:noFill/>
            <a:ln w="1905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sz="4799"/>
            </a:p>
          </p:txBody>
        </p:sp>
        <p:sp>
          <p:nvSpPr>
            <p:cNvPr id="19" name="Freeform 87"/>
            <p:cNvSpPr>
              <a:spLocks/>
            </p:cNvSpPr>
            <p:nvPr userDrawn="1"/>
          </p:nvSpPr>
          <p:spPr bwMode="auto">
            <a:xfrm>
              <a:off x="3714750" y="5926138"/>
              <a:ext cx="141288" cy="290512"/>
            </a:xfrm>
            <a:custGeom>
              <a:avLst/>
              <a:gdLst>
                <a:gd name="T0" fmla="*/ 0 w 106"/>
                <a:gd name="T1" fmla="*/ 387982774 h 218"/>
                <a:gd name="T2" fmla="*/ 0 w 106"/>
                <a:gd name="T3" fmla="*/ 0 h 218"/>
                <a:gd name="T4" fmla="*/ 188691457 w 106"/>
                <a:gd name="T5" fmla="*/ 193991387 h 218"/>
                <a:gd name="T6" fmla="*/ 0 w 106"/>
                <a:gd name="T7" fmla="*/ 387982774 h 21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06" h="218">
                  <a:moveTo>
                    <a:pt x="0" y="218"/>
                  </a:moveTo>
                  <a:lnTo>
                    <a:pt x="0" y="0"/>
                  </a:lnTo>
                  <a:lnTo>
                    <a:pt x="106" y="109"/>
                  </a:lnTo>
                  <a:lnTo>
                    <a:pt x="0" y="21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4799"/>
            </a:p>
          </p:txBody>
        </p:sp>
      </p:grpSp>
      <p:sp>
        <p:nvSpPr>
          <p:cNvPr id="20" name="AutoShape 72">
            <a:hlinkClick r:id="rId2"/>
          </p:cNvPr>
          <p:cNvSpPr>
            <a:spLocks noChangeAspect="1" noChangeArrowheads="1" noTextEdit="1"/>
          </p:cNvSpPr>
          <p:nvPr userDrawn="1"/>
        </p:nvSpPr>
        <p:spPr bwMode="auto">
          <a:xfrm>
            <a:off x="4910709" y="5827887"/>
            <a:ext cx="2367409" cy="5006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z="4799"/>
          </a:p>
        </p:txBody>
      </p:sp>
      <p:grpSp>
        <p:nvGrpSpPr>
          <p:cNvPr id="21" name="Group 20"/>
          <p:cNvGrpSpPr/>
          <p:nvPr userDrawn="1"/>
        </p:nvGrpSpPr>
        <p:grpSpPr>
          <a:xfrm>
            <a:off x="4897998" y="823247"/>
            <a:ext cx="2392831" cy="365535"/>
            <a:chOff x="3712598" y="617435"/>
            <a:chExt cx="1795091" cy="274151"/>
          </a:xfrm>
        </p:grpSpPr>
        <p:sp>
          <p:nvSpPr>
            <p:cNvPr id="22" name="Freeform 7"/>
            <p:cNvSpPr>
              <a:spLocks/>
            </p:cNvSpPr>
            <p:nvPr userDrawn="1"/>
          </p:nvSpPr>
          <p:spPr bwMode="auto">
            <a:xfrm>
              <a:off x="3712598" y="636506"/>
              <a:ext cx="688952" cy="240776"/>
            </a:xfrm>
            <a:custGeom>
              <a:avLst/>
              <a:gdLst>
                <a:gd name="T0" fmla="*/ 0 w 578"/>
                <a:gd name="T1" fmla="*/ 202 h 202"/>
                <a:gd name="T2" fmla="*/ 164 w 578"/>
                <a:gd name="T3" fmla="*/ 202 h 202"/>
                <a:gd name="T4" fmla="*/ 198 w 578"/>
                <a:gd name="T5" fmla="*/ 122 h 202"/>
                <a:gd name="T6" fmla="*/ 358 w 578"/>
                <a:gd name="T7" fmla="*/ 122 h 202"/>
                <a:gd name="T8" fmla="*/ 322 w 578"/>
                <a:gd name="T9" fmla="*/ 202 h 202"/>
                <a:gd name="T10" fmla="*/ 488 w 578"/>
                <a:gd name="T11" fmla="*/ 202 h 202"/>
                <a:gd name="T12" fmla="*/ 578 w 578"/>
                <a:gd name="T13" fmla="*/ 0 h 202"/>
                <a:gd name="T14" fmla="*/ 412 w 578"/>
                <a:gd name="T15" fmla="*/ 0 h 202"/>
                <a:gd name="T16" fmla="*/ 382 w 578"/>
                <a:gd name="T17" fmla="*/ 68 h 202"/>
                <a:gd name="T18" fmla="*/ 222 w 578"/>
                <a:gd name="T19" fmla="*/ 68 h 202"/>
                <a:gd name="T20" fmla="*/ 252 w 578"/>
                <a:gd name="T21" fmla="*/ 0 h 202"/>
                <a:gd name="T22" fmla="*/ 90 w 578"/>
                <a:gd name="T23" fmla="*/ 0 h 202"/>
                <a:gd name="T24" fmla="*/ 0 w 578"/>
                <a:gd name="T25" fmla="*/ 202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8" h="202">
                  <a:moveTo>
                    <a:pt x="0" y="202"/>
                  </a:moveTo>
                  <a:lnTo>
                    <a:pt x="164" y="202"/>
                  </a:lnTo>
                  <a:lnTo>
                    <a:pt x="198" y="122"/>
                  </a:lnTo>
                  <a:lnTo>
                    <a:pt x="358" y="122"/>
                  </a:lnTo>
                  <a:lnTo>
                    <a:pt x="322" y="202"/>
                  </a:lnTo>
                  <a:lnTo>
                    <a:pt x="488" y="202"/>
                  </a:lnTo>
                  <a:lnTo>
                    <a:pt x="578" y="0"/>
                  </a:lnTo>
                  <a:lnTo>
                    <a:pt x="412" y="0"/>
                  </a:lnTo>
                  <a:lnTo>
                    <a:pt x="382" y="68"/>
                  </a:lnTo>
                  <a:lnTo>
                    <a:pt x="222" y="68"/>
                  </a:lnTo>
                  <a:lnTo>
                    <a:pt x="252" y="0"/>
                  </a:lnTo>
                  <a:lnTo>
                    <a:pt x="90" y="0"/>
                  </a:lnTo>
                  <a:lnTo>
                    <a:pt x="0" y="20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9"/>
            </a:p>
          </p:txBody>
        </p:sp>
        <p:sp>
          <p:nvSpPr>
            <p:cNvPr id="23" name="Freeform 8"/>
            <p:cNvSpPr>
              <a:spLocks/>
            </p:cNvSpPr>
            <p:nvPr userDrawn="1"/>
          </p:nvSpPr>
          <p:spPr bwMode="auto">
            <a:xfrm>
              <a:off x="4368175" y="617435"/>
              <a:ext cx="650810" cy="274151"/>
            </a:xfrm>
            <a:custGeom>
              <a:avLst/>
              <a:gdLst>
                <a:gd name="T0" fmla="*/ 195 w 273"/>
                <a:gd name="T1" fmla="*/ 43 h 115"/>
                <a:gd name="T2" fmla="*/ 273 w 273"/>
                <a:gd name="T3" fmla="*/ 43 h 115"/>
                <a:gd name="T4" fmla="*/ 223 w 273"/>
                <a:gd name="T5" fmla="*/ 9 h 115"/>
                <a:gd name="T6" fmla="*/ 42 w 273"/>
                <a:gd name="T7" fmla="*/ 31 h 115"/>
                <a:gd name="T8" fmla="*/ 38 w 273"/>
                <a:gd name="T9" fmla="*/ 101 h 115"/>
                <a:gd name="T10" fmla="*/ 188 w 273"/>
                <a:gd name="T11" fmla="*/ 107 h 115"/>
                <a:gd name="T12" fmla="*/ 257 w 273"/>
                <a:gd name="T13" fmla="*/ 76 h 115"/>
                <a:gd name="T14" fmla="*/ 178 w 273"/>
                <a:gd name="T15" fmla="*/ 76 h 115"/>
                <a:gd name="T16" fmla="*/ 139 w 273"/>
                <a:gd name="T17" fmla="*/ 88 h 115"/>
                <a:gd name="T18" fmla="*/ 97 w 273"/>
                <a:gd name="T19" fmla="*/ 59 h 115"/>
                <a:gd name="T20" fmla="*/ 154 w 273"/>
                <a:gd name="T21" fmla="*/ 30 h 115"/>
                <a:gd name="T22" fmla="*/ 195 w 273"/>
                <a:gd name="T23" fmla="*/ 43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3" h="115">
                  <a:moveTo>
                    <a:pt x="195" y="43"/>
                  </a:moveTo>
                  <a:cubicBezTo>
                    <a:pt x="273" y="43"/>
                    <a:pt x="273" y="43"/>
                    <a:pt x="273" y="43"/>
                  </a:cubicBezTo>
                  <a:cubicBezTo>
                    <a:pt x="272" y="26"/>
                    <a:pt x="256" y="14"/>
                    <a:pt x="223" y="9"/>
                  </a:cubicBezTo>
                  <a:cubicBezTo>
                    <a:pt x="160" y="0"/>
                    <a:pt x="91" y="4"/>
                    <a:pt x="42" y="31"/>
                  </a:cubicBezTo>
                  <a:cubicBezTo>
                    <a:pt x="3" y="53"/>
                    <a:pt x="0" y="85"/>
                    <a:pt x="38" y="101"/>
                  </a:cubicBezTo>
                  <a:cubicBezTo>
                    <a:pt x="71" y="114"/>
                    <a:pt x="139" y="115"/>
                    <a:pt x="188" y="107"/>
                  </a:cubicBezTo>
                  <a:cubicBezTo>
                    <a:pt x="219" y="102"/>
                    <a:pt x="244" y="91"/>
                    <a:pt x="257" y="76"/>
                  </a:cubicBezTo>
                  <a:cubicBezTo>
                    <a:pt x="178" y="76"/>
                    <a:pt x="178" y="76"/>
                    <a:pt x="178" y="76"/>
                  </a:cubicBezTo>
                  <a:cubicBezTo>
                    <a:pt x="168" y="84"/>
                    <a:pt x="155" y="88"/>
                    <a:pt x="139" y="88"/>
                  </a:cubicBezTo>
                  <a:cubicBezTo>
                    <a:pt x="95" y="88"/>
                    <a:pt x="89" y="75"/>
                    <a:pt x="97" y="59"/>
                  </a:cubicBezTo>
                  <a:cubicBezTo>
                    <a:pt x="106" y="41"/>
                    <a:pt x="125" y="31"/>
                    <a:pt x="154" y="30"/>
                  </a:cubicBezTo>
                  <a:cubicBezTo>
                    <a:pt x="178" y="30"/>
                    <a:pt x="189" y="35"/>
                    <a:pt x="195" y="4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9"/>
            </a:p>
          </p:txBody>
        </p:sp>
        <p:sp>
          <p:nvSpPr>
            <p:cNvPr id="24" name="Freeform 9"/>
            <p:cNvSpPr>
              <a:spLocks/>
            </p:cNvSpPr>
            <p:nvPr userDrawn="1"/>
          </p:nvSpPr>
          <p:spPr bwMode="auto">
            <a:xfrm>
              <a:off x="5004682" y="636506"/>
              <a:ext cx="503007" cy="240776"/>
            </a:xfrm>
            <a:custGeom>
              <a:avLst/>
              <a:gdLst>
                <a:gd name="T0" fmla="*/ 258 w 422"/>
                <a:gd name="T1" fmla="*/ 0 h 202"/>
                <a:gd name="T2" fmla="*/ 190 w 422"/>
                <a:gd name="T3" fmla="*/ 154 h 202"/>
                <a:gd name="T4" fmla="*/ 422 w 422"/>
                <a:gd name="T5" fmla="*/ 154 h 202"/>
                <a:gd name="T6" fmla="*/ 400 w 422"/>
                <a:gd name="T7" fmla="*/ 202 h 202"/>
                <a:gd name="T8" fmla="*/ 0 w 422"/>
                <a:gd name="T9" fmla="*/ 202 h 202"/>
                <a:gd name="T10" fmla="*/ 90 w 422"/>
                <a:gd name="T11" fmla="*/ 0 h 202"/>
                <a:gd name="T12" fmla="*/ 258 w 422"/>
                <a:gd name="T13" fmla="*/ 0 h 202"/>
              </a:gdLst>
              <a:ahLst/>
              <a:cxnLst>
                <a:cxn ang="0">
                  <a:pos x="T0" y="T1"/>
                </a:cxn>
                <a:cxn ang="0">
                  <a:pos x="T2" y="T3"/>
                </a:cxn>
                <a:cxn ang="0">
                  <a:pos x="T4" y="T5"/>
                </a:cxn>
                <a:cxn ang="0">
                  <a:pos x="T6" y="T7"/>
                </a:cxn>
                <a:cxn ang="0">
                  <a:pos x="T8" y="T9"/>
                </a:cxn>
                <a:cxn ang="0">
                  <a:pos x="T10" y="T11"/>
                </a:cxn>
                <a:cxn ang="0">
                  <a:pos x="T12" y="T13"/>
                </a:cxn>
              </a:cxnLst>
              <a:rect l="0" t="0" r="r" b="b"/>
              <a:pathLst>
                <a:path w="422" h="202">
                  <a:moveTo>
                    <a:pt x="258" y="0"/>
                  </a:moveTo>
                  <a:lnTo>
                    <a:pt x="190" y="154"/>
                  </a:lnTo>
                  <a:lnTo>
                    <a:pt x="422" y="154"/>
                  </a:lnTo>
                  <a:lnTo>
                    <a:pt x="400" y="202"/>
                  </a:lnTo>
                  <a:lnTo>
                    <a:pt x="0" y="202"/>
                  </a:lnTo>
                  <a:lnTo>
                    <a:pt x="90" y="0"/>
                  </a:lnTo>
                  <a:lnTo>
                    <a:pt x="25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9"/>
            </a:p>
          </p:txBody>
        </p:sp>
      </p:grpSp>
      <p:grpSp>
        <p:nvGrpSpPr>
          <p:cNvPr id="25" name="Group 24"/>
          <p:cNvGrpSpPr/>
          <p:nvPr userDrawn="1"/>
        </p:nvGrpSpPr>
        <p:grpSpPr>
          <a:xfrm>
            <a:off x="3615784" y="2644562"/>
            <a:ext cx="4957259" cy="1061639"/>
            <a:chOff x="2697049" y="1983421"/>
            <a:chExt cx="3718913" cy="796229"/>
          </a:xfrm>
        </p:grpSpPr>
        <p:sp>
          <p:nvSpPr>
            <p:cNvPr id="26" name="Freeform 51"/>
            <p:cNvSpPr>
              <a:spLocks noEditPoints="1"/>
            </p:cNvSpPr>
            <p:nvPr userDrawn="1"/>
          </p:nvSpPr>
          <p:spPr bwMode="auto">
            <a:xfrm>
              <a:off x="3412224" y="2588936"/>
              <a:ext cx="83437" cy="112044"/>
            </a:xfrm>
            <a:custGeom>
              <a:avLst/>
              <a:gdLst>
                <a:gd name="T0" fmla="*/ 19 w 35"/>
                <a:gd name="T1" fmla="*/ 0 h 47"/>
                <a:gd name="T2" fmla="*/ 32 w 35"/>
                <a:gd name="T3" fmla="*/ 12 h 47"/>
                <a:gd name="T4" fmla="*/ 25 w 35"/>
                <a:gd name="T5" fmla="*/ 21 h 47"/>
                <a:gd name="T6" fmla="*/ 25 w 35"/>
                <a:gd name="T7" fmla="*/ 21 h 47"/>
                <a:gd name="T8" fmla="*/ 35 w 35"/>
                <a:gd name="T9" fmla="*/ 33 h 47"/>
                <a:gd name="T10" fmla="*/ 19 w 35"/>
                <a:gd name="T11" fmla="*/ 47 h 47"/>
                <a:gd name="T12" fmla="*/ 0 w 35"/>
                <a:gd name="T13" fmla="*/ 47 h 47"/>
                <a:gd name="T14" fmla="*/ 0 w 35"/>
                <a:gd name="T15" fmla="*/ 0 h 47"/>
                <a:gd name="T16" fmla="*/ 19 w 35"/>
                <a:gd name="T17" fmla="*/ 0 h 47"/>
                <a:gd name="T18" fmla="*/ 17 w 35"/>
                <a:gd name="T19" fmla="*/ 19 h 47"/>
                <a:gd name="T20" fmla="*/ 25 w 35"/>
                <a:gd name="T21" fmla="*/ 13 h 47"/>
                <a:gd name="T22" fmla="*/ 17 w 35"/>
                <a:gd name="T23" fmla="*/ 6 h 47"/>
                <a:gd name="T24" fmla="*/ 8 w 35"/>
                <a:gd name="T25" fmla="*/ 6 h 47"/>
                <a:gd name="T26" fmla="*/ 8 w 35"/>
                <a:gd name="T27" fmla="*/ 19 h 47"/>
                <a:gd name="T28" fmla="*/ 17 w 35"/>
                <a:gd name="T29" fmla="*/ 19 h 47"/>
                <a:gd name="T30" fmla="*/ 19 w 35"/>
                <a:gd name="T31" fmla="*/ 41 h 47"/>
                <a:gd name="T32" fmla="*/ 28 w 35"/>
                <a:gd name="T33" fmla="*/ 33 h 47"/>
                <a:gd name="T34" fmla="*/ 19 w 35"/>
                <a:gd name="T35" fmla="*/ 25 h 47"/>
                <a:gd name="T36" fmla="*/ 8 w 35"/>
                <a:gd name="T37" fmla="*/ 25 h 47"/>
                <a:gd name="T38" fmla="*/ 8 w 35"/>
                <a:gd name="T39" fmla="*/ 41 h 47"/>
                <a:gd name="T40" fmla="*/ 19 w 35"/>
                <a:gd name="T41" fmla="*/ 4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5" h="47">
                  <a:moveTo>
                    <a:pt x="19" y="0"/>
                  </a:moveTo>
                  <a:cubicBezTo>
                    <a:pt x="27" y="0"/>
                    <a:pt x="32" y="5"/>
                    <a:pt x="32" y="12"/>
                  </a:cubicBezTo>
                  <a:cubicBezTo>
                    <a:pt x="32" y="16"/>
                    <a:pt x="29" y="20"/>
                    <a:pt x="25" y="21"/>
                  </a:cubicBezTo>
                  <a:cubicBezTo>
                    <a:pt x="25" y="21"/>
                    <a:pt x="25" y="21"/>
                    <a:pt x="25" y="21"/>
                  </a:cubicBezTo>
                  <a:cubicBezTo>
                    <a:pt x="30" y="22"/>
                    <a:pt x="35" y="27"/>
                    <a:pt x="35" y="33"/>
                  </a:cubicBezTo>
                  <a:cubicBezTo>
                    <a:pt x="35" y="41"/>
                    <a:pt x="30" y="47"/>
                    <a:pt x="19" y="47"/>
                  </a:cubicBezTo>
                  <a:cubicBezTo>
                    <a:pt x="0" y="47"/>
                    <a:pt x="0" y="47"/>
                    <a:pt x="0" y="47"/>
                  </a:cubicBezTo>
                  <a:cubicBezTo>
                    <a:pt x="0" y="0"/>
                    <a:pt x="0" y="0"/>
                    <a:pt x="0" y="0"/>
                  </a:cubicBezTo>
                  <a:lnTo>
                    <a:pt x="19" y="0"/>
                  </a:lnTo>
                  <a:close/>
                  <a:moveTo>
                    <a:pt x="17" y="19"/>
                  </a:moveTo>
                  <a:cubicBezTo>
                    <a:pt x="22" y="19"/>
                    <a:pt x="25" y="16"/>
                    <a:pt x="25" y="13"/>
                  </a:cubicBezTo>
                  <a:cubicBezTo>
                    <a:pt x="25" y="9"/>
                    <a:pt x="22" y="6"/>
                    <a:pt x="17" y="6"/>
                  </a:cubicBezTo>
                  <a:cubicBezTo>
                    <a:pt x="8" y="6"/>
                    <a:pt x="8" y="6"/>
                    <a:pt x="8" y="6"/>
                  </a:cubicBezTo>
                  <a:cubicBezTo>
                    <a:pt x="8" y="19"/>
                    <a:pt x="8" y="19"/>
                    <a:pt x="8" y="19"/>
                  </a:cubicBezTo>
                  <a:lnTo>
                    <a:pt x="17" y="19"/>
                  </a:lnTo>
                  <a:close/>
                  <a:moveTo>
                    <a:pt x="19" y="41"/>
                  </a:moveTo>
                  <a:cubicBezTo>
                    <a:pt x="24" y="41"/>
                    <a:pt x="28" y="37"/>
                    <a:pt x="28" y="33"/>
                  </a:cubicBezTo>
                  <a:cubicBezTo>
                    <a:pt x="28" y="28"/>
                    <a:pt x="24" y="25"/>
                    <a:pt x="19" y="25"/>
                  </a:cubicBezTo>
                  <a:cubicBezTo>
                    <a:pt x="8" y="25"/>
                    <a:pt x="8" y="25"/>
                    <a:pt x="8" y="25"/>
                  </a:cubicBezTo>
                  <a:cubicBezTo>
                    <a:pt x="8" y="41"/>
                    <a:pt x="8" y="41"/>
                    <a:pt x="8" y="41"/>
                  </a:cubicBezTo>
                  <a:lnTo>
                    <a:pt x="19" y="4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9"/>
            </a:p>
          </p:txBody>
        </p:sp>
        <p:sp>
          <p:nvSpPr>
            <p:cNvPr id="27" name="Freeform 52"/>
            <p:cNvSpPr>
              <a:spLocks/>
            </p:cNvSpPr>
            <p:nvPr userDrawn="1"/>
          </p:nvSpPr>
          <p:spPr bwMode="auto">
            <a:xfrm>
              <a:off x="3521884" y="2588936"/>
              <a:ext cx="78669" cy="112044"/>
            </a:xfrm>
            <a:custGeom>
              <a:avLst/>
              <a:gdLst>
                <a:gd name="T0" fmla="*/ 66 w 66"/>
                <a:gd name="T1" fmla="*/ 80 h 94"/>
                <a:gd name="T2" fmla="*/ 66 w 66"/>
                <a:gd name="T3" fmla="*/ 94 h 94"/>
                <a:gd name="T4" fmla="*/ 0 w 66"/>
                <a:gd name="T5" fmla="*/ 94 h 94"/>
                <a:gd name="T6" fmla="*/ 0 w 66"/>
                <a:gd name="T7" fmla="*/ 0 h 94"/>
                <a:gd name="T8" fmla="*/ 64 w 66"/>
                <a:gd name="T9" fmla="*/ 0 h 94"/>
                <a:gd name="T10" fmla="*/ 64 w 66"/>
                <a:gd name="T11" fmla="*/ 14 h 94"/>
                <a:gd name="T12" fmla="*/ 16 w 66"/>
                <a:gd name="T13" fmla="*/ 14 h 94"/>
                <a:gd name="T14" fmla="*/ 16 w 66"/>
                <a:gd name="T15" fmla="*/ 38 h 94"/>
                <a:gd name="T16" fmla="*/ 54 w 66"/>
                <a:gd name="T17" fmla="*/ 38 h 94"/>
                <a:gd name="T18" fmla="*/ 54 w 66"/>
                <a:gd name="T19" fmla="*/ 52 h 94"/>
                <a:gd name="T20" fmla="*/ 16 w 66"/>
                <a:gd name="T21" fmla="*/ 52 h 94"/>
                <a:gd name="T22" fmla="*/ 16 w 66"/>
                <a:gd name="T23" fmla="*/ 80 h 94"/>
                <a:gd name="T24" fmla="*/ 66 w 66"/>
                <a:gd name="T25" fmla="*/ 8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94">
                  <a:moveTo>
                    <a:pt x="66" y="80"/>
                  </a:moveTo>
                  <a:lnTo>
                    <a:pt x="66" y="94"/>
                  </a:lnTo>
                  <a:lnTo>
                    <a:pt x="0" y="94"/>
                  </a:lnTo>
                  <a:lnTo>
                    <a:pt x="0" y="0"/>
                  </a:lnTo>
                  <a:lnTo>
                    <a:pt x="64" y="0"/>
                  </a:lnTo>
                  <a:lnTo>
                    <a:pt x="64" y="14"/>
                  </a:lnTo>
                  <a:lnTo>
                    <a:pt x="16" y="14"/>
                  </a:lnTo>
                  <a:lnTo>
                    <a:pt x="16" y="38"/>
                  </a:lnTo>
                  <a:lnTo>
                    <a:pt x="54" y="38"/>
                  </a:lnTo>
                  <a:lnTo>
                    <a:pt x="54" y="52"/>
                  </a:lnTo>
                  <a:lnTo>
                    <a:pt x="16" y="52"/>
                  </a:lnTo>
                  <a:lnTo>
                    <a:pt x="16" y="80"/>
                  </a:lnTo>
                  <a:lnTo>
                    <a:pt x="66" y="8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9"/>
            </a:p>
          </p:txBody>
        </p:sp>
        <p:sp>
          <p:nvSpPr>
            <p:cNvPr id="28" name="Freeform 53"/>
            <p:cNvSpPr>
              <a:spLocks/>
            </p:cNvSpPr>
            <p:nvPr userDrawn="1"/>
          </p:nvSpPr>
          <p:spPr bwMode="auto">
            <a:xfrm>
              <a:off x="3619625" y="2588936"/>
              <a:ext cx="102508" cy="112044"/>
            </a:xfrm>
            <a:custGeom>
              <a:avLst/>
              <a:gdLst>
                <a:gd name="T0" fmla="*/ 43 w 43"/>
                <a:gd name="T1" fmla="*/ 0 h 47"/>
                <a:gd name="T2" fmla="*/ 25 w 43"/>
                <a:gd name="T3" fmla="*/ 25 h 47"/>
                <a:gd name="T4" fmla="*/ 25 w 43"/>
                <a:gd name="T5" fmla="*/ 47 h 47"/>
                <a:gd name="T6" fmla="*/ 18 w 43"/>
                <a:gd name="T7" fmla="*/ 47 h 47"/>
                <a:gd name="T8" fmla="*/ 18 w 43"/>
                <a:gd name="T9" fmla="*/ 25 h 47"/>
                <a:gd name="T10" fmla="*/ 0 w 43"/>
                <a:gd name="T11" fmla="*/ 0 h 47"/>
                <a:gd name="T12" fmla="*/ 8 w 43"/>
                <a:gd name="T13" fmla="*/ 0 h 47"/>
                <a:gd name="T14" fmla="*/ 19 w 43"/>
                <a:gd name="T15" fmla="*/ 14 h 47"/>
                <a:gd name="T16" fmla="*/ 21 w 43"/>
                <a:gd name="T17" fmla="*/ 18 h 47"/>
                <a:gd name="T18" fmla="*/ 22 w 43"/>
                <a:gd name="T19" fmla="*/ 18 h 47"/>
                <a:gd name="T20" fmla="*/ 24 w 43"/>
                <a:gd name="T21" fmla="*/ 14 h 47"/>
                <a:gd name="T22" fmla="*/ 35 w 43"/>
                <a:gd name="T23" fmla="*/ 0 h 47"/>
                <a:gd name="T24" fmla="*/ 43 w 43"/>
                <a:gd name="T25"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 h="47">
                  <a:moveTo>
                    <a:pt x="43" y="0"/>
                  </a:moveTo>
                  <a:cubicBezTo>
                    <a:pt x="25" y="25"/>
                    <a:pt x="25" y="25"/>
                    <a:pt x="25" y="25"/>
                  </a:cubicBezTo>
                  <a:cubicBezTo>
                    <a:pt x="25" y="47"/>
                    <a:pt x="25" y="47"/>
                    <a:pt x="25" y="47"/>
                  </a:cubicBezTo>
                  <a:cubicBezTo>
                    <a:pt x="18" y="47"/>
                    <a:pt x="18" y="47"/>
                    <a:pt x="18" y="47"/>
                  </a:cubicBezTo>
                  <a:cubicBezTo>
                    <a:pt x="18" y="25"/>
                    <a:pt x="18" y="25"/>
                    <a:pt x="18" y="25"/>
                  </a:cubicBezTo>
                  <a:cubicBezTo>
                    <a:pt x="0" y="0"/>
                    <a:pt x="0" y="0"/>
                    <a:pt x="0" y="0"/>
                  </a:cubicBezTo>
                  <a:cubicBezTo>
                    <a:pt x="8" y="0"/>
                    <a:pt x="8" y="0"/>
                    <a:pt x="8" y="0"/>
                  </a:cubicBezTo>
                  <a:cubicBezTo>
                    <a:pt x="19" y="14"/>
                    <a:pt x="19" y="14"/>
                    <a:pt x="19" y="14"/>
                  </a:cubicBezTo>
                  <a:cubicBezTo>
                    <a:pt x="20" y="16"/>
                    <a:pt x="21" y="18"/>
                    <a:pt x="21" y="18"/>
                  </a:cubicBezTo>
                  <a:cubicBezTo>
                    <a:pt x="22" y="18"/>
                    <a:pt x="22" y="18"/>
                    <a:pt x="22" y="18"/>
                  </a:cubicBezTo>
                  <a:cubicBezTo>
                    <a:pt x="22" y="18"/>
                    <a:pt x="23" y="16"/>
                    <a:pt x="24" y="14"/>
                  </a:cubicBezTo>
                  <a:cubicBezTo>
                    <a:pt x="35" y="0"/>
                    <a:pt x="35" y="0"/>
                    <a:pt x="35" y="0"/>
                  </a:cubicBezTo>
                  <a:lnTo>
                    <a:pt x="4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9"/>
            </a:p>
          </p:txBody>
        </p:sp>
        <p:sp>
          <p:nvSpPr>
            <p:cNvPr id="29" name="Freeform 54"/>
            <p:cNvSpPr>
              <a:spLocks noEditPoints="1"/>
            </p:cNvSpPr>
            <p:nvPr userDrawn="1"/>
          </p:nvSpPr>
          <p:spPr bwMode="auto">
            <a:xfrm>
              <a:off x="3726901" y="2586552"/>
              <a:ext cx="114428" cy="116812"/>
            </a:xfrm>
            <a:custGeom>
              <a:avLst/>
              <a:gdLst>
                <a:gd name="T0" fmla="*/ 24 w 48"/>
                <a:gd name="T1" fmla="*/ 0 h 49"/>
                <a:gd name="T2" fmla="*/ 48 w 48"/>
                <a:gd name="T3" fmla="*/ 24 h 49"/>
                <a:gd name="T4" fmla="*/ 24 w 48"/>
                <a:gd name="T5" fmla="*/ 49 h 49"/>
                <a:gd name="T6" fmla="*/ 0 w 48"/>
                <a:gd name="T7" fmla="*/ 24 h 49"/>
                <a:gd name="T8" fmla="*/ 24 w 48"/>
                <a:gd name="T9" fmla="*/ 0 h 49"/>
                <a:gd name="T10" fmla="*/ 24 w 48"/>
                <a:gd name="T11" fmla="*/ 41 h 49"/>
                <a:gd name="T12" fmla="*/ 41 w 48"/>
                <a:gd name="T13" fmla="*/ 24 h 49"/>
                <a:gd name="T14" fmla="*/ 24 w 48"/>
                <a:gd name="T15" fmla="*/ 7 h 49"/>
                <a:gd name="T16" fmla="*/ 7 w 48"/>
                <a:gd name="T17" fmla="*/ 24 h 49"/>
                <a:gd name="T18" fmla="*/ 24 w 48"/>
                <a:gd name="T19" fmla="*/ 41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9">
                  <a:moveTo>
                    <a:pt x="24" y="0"/>
                  </a:moveTo>
                  <a:cubicBezTo>
                    <a:pt x="37" y="0"/>
                    <a:pt x="48" y="10"/>
                    <a:pt x="48" y="24"/>
                  </a:cubicBezTo>
                  <a:cubicBezTo>
                    <a:pt x="48" y="39"/>
                    <a:pt x="37" y="49"/>
                    <a:pt x="24" y="49"/>
                  </a:cubicBezTo>
                  <a:cubicBezTo>
                    <a:pt x="11" y="49"/>
                    <a:pt x="0" y="39"/>
                    <a:pt x="0" y="24"/>
                  </a:cubicBezTo>
                  <a:cubicBezTo>
                    <a:pt x="0" y="10"/>
                    <a:pt x="11" y="0"/>
                    <a:pt x="24" y="0"/>
                  </a:cubicBezTo>
                  <a:moveTo>
                    <a:pt x="24" y="41"/>
                  </a:moveTo>
                  <a:cubicBezTo>
                    <a:pt x="34" y="41"/>
                    <a:pt x="41" y="35"/>
                    <a:pt x="41" y="24"/>
                  </a:cubicBezTo>
                  <a:cubicBezTo>
                    <a:pt x="41" y="14"/>
                    <a:pt x="34" y="7"/>
                    <a:pt x="24" y="7"/>
                  </a:cubicBezTo>
                  <a:cubicBezTo>
                    <a:pt x="14" y="7"/>
                    <a:pt x="7" y="14"/>
                    <a:pt x="7" y="24"/>
                  </a:cubicBezTo>
                  <a:cubicBezTo>
                    <a:pt x="7" y="35"/>
                    <a:pt x="14" y="41"/>
                    <a:pt x="24" y="4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9"/>
            </a:p>
          </p:txBody>
        </p:sp>
        <p:sp>
          <p:nvSpPr>
            <p:cNvPr id="30" name="Freeform 55"/>
            <p:cNvSpPr>
              <a:spLocks/>
            </p:cNvSpPr>
            <p:nvPr userDrawn="1"/>
          </p:nvSpPr>
          <p:spPr bwMode="auto">
            <a:xfrm>
              <a:off x="3867553" y="2588936"/>
              <a:ext cx="92973" cy="112044"/>
            </a:xfrm>
            <a:custGeom>
              <a:avLst/>
              <a:gdLst>
                <a:gd name="T0" fmla="*/ 39 w 39"/>
                <a:gd name="T1" fmla="*/ 0 h 47"/>
                <a:gd name="T2" fmla="*/ 39 w 39"/>
                <a:gd name="T3" fmla="*/ 47 h 47"/>
                <a:gd name="T4" fmla="*/ 32 w 39"/>
                <a:gd name="T5" fmla="*/ 47 h 47"/>
                <a:gd name="T6" fmla="*/ 15 w 39"/>
                <a:gd name="T7" fmla="*/ 24 h 47"/>
                <a:gd name="T8" fmla="*/ 7 w 39"/>
                <a:gd name="T9" fmla="*/ 12 h 47"/>
                <a:gd name="T10" fmla="*/ 7 w 39"/>
                <a:gd name="T11" fmla="*/ 12 h 47"/>
                <a:gd name="T12" fmla="*/ 7 w 39"/>
                <a:gd name="T13" fmla="*/ 27 h 47"/>
                <a:gd name="T14" fmla="*/ 7 w 39"/>
                <a:gd name="T15" fmla="*/ 47 h 47"/>
                <a:gd name="T16" fmla="*/ 0 w 39"/>
                <a:gd name="T17" fmla="*/ 47 h 47"/>
                <a:gd name="T18" fmla="*/ 0 w 39"/>
                <a:gd name="T19" fmla="*/ 0 h 47"/>
                <a:gd name="T20" fmla="*/ 7 w 39"/>
                <a:gd name="T21" fmla="*/ 0 h 47"/>
                <a:gd name="T22" fmla="*/ 24 w 39"/>
                <a:gd name="T23" fmla="*/ 23 h 47"/>
                <a:gd name="T24" fmla="*/ 32 w 39"/>
                <a:gd name="T25" fmla="*/ 34 h 47"/>
                <a:gd name="T26" fmla="*/ 32 w 39"/>
                <a:gd name="T27" fmla="*/ 34 h 47"/>
                <a:gd name="T28" fmla="*/ 32 w 39"/>
                <a:gd name="T29" fmla="*/ 20 h 47"/>
                <a:gd name="T30" fmla="*/ 32 w 39"/>
                <a:gd name="T31" fmla="*/ 0 h 47"/>
                <a:gd name="T32" fmla="*/ 39 w 39"/>
                <a:gd name="T33"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 h="47">
                  <a:moveTo>
                    <a:pt x="39" y="0"/>
                  </a:moveTo>
                  <a:cubicBezTo>
                    <a:pt x="39" y="47"/>
                    <a:pt x="39" y="47"/>
                    <a:pt x="39" y="47"/>
                  </a:cubicBezTo>
                  <a:cubicBezTo>
                    <a:pt x="32" y="47"/>
                    <a:pt x="32" y="47"/>
                    <a:pt x="32" y="47"/>
                  </a:cubicBezTo>
                  <a:cubicBezTo>
                    <a:pt x="15" y="24"/>
                    <a:pt x="15" y="24"/>
                    <a:pt x="15" y="24"/>
                  </a:cubicBezTo>
                  <a:cubicBezTo>
                    <a:pt x="11" y="18"/>
                    <a:pt x="7" y="12"/>
                    <a:pt x="7" y="12"/>
                  </a:cubicBezTo>
                  <a:cubicBezTo>
                    <a:pt x="7" y="12"/>
                    <a:pt x="7" y="12"/>
                    <a:pt x="7" y="12"/>
                  </a:cubicBezTo>
                  <a:cubicBezTo>
                    <a:pt x="7" y="12"/>
                    <a:pt x="7" y="19"/>
                    <a:pt x="7" y="27"/>
                  </a:cubicBezTo>
                  <a:cubicBezTo>
                    <a:pt x="7" y="47"/>
                    <a:pt x="7" y="47"/>
                    <a:pt x="7" y="47"/>
                  </a:cubicBezTo>
                  <a:cubicBezTo>
                    <a:pt x="0" y="47"/>
                    <a:pt x="0" y="47"/>
                    <a:pt x="0" y="47"/>
                  </a:cubicBezTo>
                  <a:cubicBezTo>
                    <a:pt x="0" y="0"/>
                    <a:pt x="0" y="0"/>
                    <a:pt x="0" y="0"/>
                  </a:cubicBezTo>
                  <a:cubicBezTo>
                    <a:pt x="7" y="0"/>
                    <a:pt x="7" y="0"/>
                    <a:pt x="7" y="0"/>
                  </a:cubicBezTo>
                  <a:cubicBezTo>
                    <a:pt x="24" y="23"/>
                    <a:pt x="24" y="23"/>
                    <a:pt x="24" y="23"/>
                  </a:cubicBezTo>
                  <a:cubicBezTo>
                    <a:pt x="27" y="28"/>
                    <a:pt x="32" y="34"/>
                    <a:pt x="32" y="34"/>
                  </a:cubicBezTo>
                  <a:cubicBezTo>
                    <a:pt x="32" y="34"/>
                    <a:pt x="32" y="34"/>
                    <a:pt x="32" y="34"/>
                  </a:cubicBezTo>
                  <a:cubicBezTo>
                    <a:pt x="32" y="34"/>
                    <a:pt x="32" y="27"/>
                    <a:pt x="32" y="20"/>
                  </a:cubicBezTo>
                  <a:cubicBezTo>
                    <a:pt x="32" y="0"/>
                    <a:pt x="32" y="0"/>
                    <a:pt x="32" y="0"/>
                  </a:cubicBezTo>
                  <a:lnTo>
                    <a:pt x="3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9"/>
            </a:p>
          </p:txBody>
        </p:sp>
        <p:sp>
          <p:nvSpPr>
            <p:cNvPr id="31" name="Freeform 56"/>
            <p:cNvSpPr>
              <a:spLocks noEditPoints="1"/>
            </p:cNvSpPr>
            <p:nvPr userDrawn="1"/>
          </p:nvSpPr>
          <p:spPr bwMode="auto">
            <a:xfrm>
              <a:off x="3996284" y="2588936"/>
              <a:ext cx="104892" cy="112044"/>
            </a:xfrm>
            <a:custGeom>
              <a:avLst/>
              <a:gdLst>
                <a:gd name="T0" fmla="*/ 20 w 44"/>
                <a:gd name="T1" fmla="*/ 0 h 47"/>
                <a:gd name="T2" fmla="*/ 44 w 44"/>
                <a:gd name="T3" fmla="*/ 24 h 47"/>
                <a:gd name="T4" fmla="*/ 20 w 44"/>
                <a:gd name="T5" fmla="*/ 47 h 47"/>
                <a:gd name="T6" fmla="*/ 0 w 44"/>
                <a:gd name="T7" fmla="*/ 47 h 47"/>
                <a:gd name="T8" fmla="*/ 0 w 44"/>
                <a:gd name="T9" fmla="*/ 0 h 47"/>
                <a:gd name="T10" fmla="*/ 20 w 44"/>
                <a:gd name="T11" fmla="*/ 0 h 47"/>
                <a:gd name="T12" fmla="*/ 20 w 44"/>
                <a:gd name="T13" fmla="*/ 40 h 47"/>
                <a:gd name="T14" fmla="*/ 36 w 44"/>
                <a:gd name="T15" fmla="*/ 24 h 47"/>
                <a:gd name="T16" fmla="*/ 20 w 44"/>
                <a:gd name="T17" fmla="*/ 7 h 47"/>
                <a:gd name="T18" fmla="*/ 7 w 44"/>
                <a:gd name="T19" fmla="*/ 7 h 47"/>
                <a:gd name="T20" fmla="*/ 7 w 44"/>
                <a:gd name="T21" fmla="*/ 40 h 47"/>
                <a:gd name="T22" fmla="*/ 20 w 44"/>
                <a:gd name="T23" fmla="*/ 4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47">
                  <a:moveTo>
                    <a:pt x="20" y="0"/>
                  </a:moveTo>
                  <a:cubicBezTo>
                    <a:pt x="33" y="0"/>
                    <a:pt x="44" y="10"/>
                    <a:pt x="44" y="24"/>
                  </a:cubicBezTo>
                  <a:cubicBezTo>
                    <a:pt x="44" y="38"/>
                    <a:pt x="33" y="47"/>
                    <a:pt x="20" y="47"/>
                  </a:cubicBezTo>
                  <a:cubicBezTo>
                    <a:pt x="0" y="47"/>
                    <a:pt x="0" y="47"/>
                    <a:pt x="0" y="47"/>
                  </a:cubicBezTo>
                  <a:cubicBezTo>
                    <a:pt x="0" y="0"/>
                    <a:pt x="0" y="0"/>
                    <a:pt x="0" y="0"/>
                  </a:cubicBezTo>
                  <a:lnTo>
                    <a:pt x="20" y="0"/>
                  </a:lnTo>
                  <a:close/>
                  <a:moveTo>
                    <a:pt x="20" y="40"/>
                  </a:moveTo>
                  <a:cubicBezTo>
                    <a:pt x="29" y="40"/>
                    <a:pt x="36" y="34"/>
                    <a:pt x="36" y="24"/>
                  </a:cubicBezTo>
                  <a:cubicBezTo>
                    <a:pt x="36" y="13"/>
                    <a:pt x="29" y="7"/>
                    <a:pt x="20" y="7"/>
                  </a:cubicBezTo>
                  <a:cubicBezTo>
                    <a:pt x="7" y="7"/>
                    <a:pt x="7" y="7"/>
                    <a:pt x="7" y="7"/>
                  </a:cubicBezTo>
                  <a:cubicBezTo>
                    <a:pt x="7" y="40"/>
                    <a:pt x="7" y="40"/>
                    <a:pt x="7" y="40"/>
                  </a:cubicBezTo>
                  <a:lnTo>
                    <a:pt x="20" y="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9"/>
            </a:p>
          </p:txBody>
        </p:sp>
        <p:sp>
          <p:nvSpPr>
            <p:cNvPr id="32" name="Freeform 57"/>
            <p:cNvSpPr>
              <a:spLocks/>
            </p:cNvSpPr>
            <p:nvPr userDrawn="1"/>
          </p:nvSpPr>
          <p:spPr bwMode="auto">
            <a:xfrm>
              <a:off x="4163158" y="2588936"/>
              <a:ext cx="88205" cy="112044"/>
            </a:xfrm>
            <a:custGeom>
              <a:avLst/>
              <a:gdLst>
                <a:gd name="T0" fmla="*/ 74 w 74"/>
                <a:gd name="T1" fmla="*/ 0 h 94"/>
                <a:gd name="T2" fmla="*/ 74 w 74"/>
                <a:gd name="T3" fmla="*/ 14 h 94"/>
                <a:gd name="T4" fmla="*/ 44 w 74"/>
                <a:gd name="T5" fmla="*/ 14 h 94"/>
                <a:gd name="T6" fmla="*/ 44 w 74"/>
                <a:gd name="T7" fmla="*/ 94 h 94"/>
                <a:gd name="T8" fmla="*/ 30 w 74"/>
                <a:gd name="T9" fmla="*/ 94 h 94"/>
                <a:gd name="T10" fmla="*/ 30 w 74"/>
                <a:gd name="T11" fmla="*/ 14 h 94"/>
                <a:gd name="T12" fmla="*/ 0 w 74"/>
                <a:gd name="T13" fmla="*/ 14 h 94"/>
                <a:gd name="T14" fmla="*/ 0 w 74"/>
                <a:gd name="T15" fmla="*/ 0 h 94"/>
                <a:gd name="T16" fmla="*/ 74 w 74"/>
                <a:gd name="T17"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94">
                  <a:moveTo>
                    <a:pt x="74" y="0"/>
                  </a:moveTo>
                  <a:lnTo>
                    <a:pt x="74" y="14"/>
                  </a:lnTo>
                  <a:lnTo>
                    <a:pt x="44" y="14"/>
                  </a:lnTo>
                  <a:lnTo>
                    <a:pt x="44" y="94"/>
                  </a:lnTo>
                  <a:lnTo>
                    <a:pt x="30" y="94"/>
                  </a:lnTo>
                  <a:lnTo>
                    <a:pt x="30" y="14"/>
                  </a:lnTo>
                  <a:lnTo>
                    <a:pt x="0" y="14"/>
                  </a:lnTo>
                  <a:lnTo>
                    <a:pt x="0" y="0"/>
                  </a:lnTo>
                  <a:lnTo>
                    <a:pt x="7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9"/>
            </a:p>
          </p:txBody>
        </p:sp>
        <p:sp>
          <p:nvSpPr>
            <p:cNvPr id="33" name="Freeform 58"/>
            <p:cNvSpPr>
              <a:spLocks/>
            </p:cNvSpPr>
            <p:nvPr userDrawn="1"/>
          </p:nvSpPr>
          <p:spPr bwMode="auto">
            <a:xfrm>
              <a:off x="4275203" y="2588936"/>
              <a:ext cx="90589" cy="112044"/>
            </a:xfrm>
            <a:custGeom>
              <a:avLst/>
              <a:gdLst>
                <a:gd name="T0" fmla="*/ 76 w 76"/>
                <a:gd name="T1" fmla="*/ 0 h 94"/>
                <a:gd name="T2" fmla="*/ 76 w 76"/>
                <a:gd name="T3" fmla="*/ 94 h 94"/>
                <a:gd name="T4" fmla="*/ 60 w 76"/>
                <a:gd name="T5" fmla="*/ 94 h 94"/>
                <a:gd name="T6" fmla="*/ 60 w 76"/>
                <a:gd name="T7" fmla="*/ 52 h 94"/>
                <a:gd name="T8" fmla="*/ 16 w 76"/>
                <a:gd name="T9" fmla="*/ 52 h 94"/>
                <a:gd name="T10" fmla="*/ 16 w 76"/>
                <a:gd name="T11" fmla="*/ 94 h 94"/>
                <a:gd name="T12" fmla="*/ 0 w 76"/>
                <a:gd name="T13" fmla="*/ 94 h 94"/>
                <a:gd name="T14" fmla="*/ 0 w 76"/>
                <a:gd name="T15" fmla="*/ 0 h 94"/>
                <a:gd name="T16" fmla="*/ 16 w 76"/>
                <a:gd name="T17" fmla="*/ 0 h 94"/>
                <a:gd name="T18" fmla="*/ 16 w 76"/>
                <a:gd name="T19" fmla="*/ 38 h 94"/>
                <a:gd name="T20" fmla="*/ 60 w 76"/>
                <a:gd name="T21" fmla="*/ 38 h 94"/>
                <a:gd name="T22" fmla="*/ 60 w 76"/>
                <a:gd name="T23" fmla="*/ 0 h 94"/>
                <a:gd name="T24" fmla="*/ 76 w 76"/>
                <a:gd name="T25"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94">
                  <a:moveTo>
                    <a:pt x="76" y="0"/>
                  </a:moveTo>
                  <a:lnTo>
                    <a:pt x="76" y="94"/>
                  </a:lnTo>
                  <a:lnTo>
                    <a:pt x="60" y="94"/>
                  </a:lnTo>
                  <a:lnTo>
                    <a:pt x="60" y="52"/>
                  </a:lnTo>
                  <a:lnTo>
                    <a:pt x="16" y="52"/>
                  </a:lnTo>
                  <a:lnTo>
                    <a:pt x="16" y="94"/>
                  </a:lnTo>
                  <a:lnTo>
                    <a:pt x="0" y="94"/>
                  </a:lnTo>
                  <a:lnTo>
                    <a:pt x="0" y="0"/>
                  </a:lnTo>
                  <a:lnTo>
                    <a:pt x="16" y="0"/>
                  </a:lnTo>
                  <a:lnTo>
                    <a:pt x="16" y="38"/>
                  </a:lnTo>
                  <a:lnTo>
                    <a:pt x="60" y="38"/>
                  </a:lnTo>
                  <a:lnTo>
                    <a:pt x="60" y="0"/>
                  </a:lnTo>
                  <a:lnTo>
                    <a:pt x="7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9"/>
            </a:p>
          </p:txBody>
        </p:sp>
        <p:sp>
          <p:nvSpPr>
            <p:cNvPr id="34" name="Freeform 59"/>
            <p:cNvSpPr>
              <a:spLocks/>
            </p:cNvSpPr>
            <p:nvPr userDrawn="1"/>
          </p:nvSpPr>
          <p:spPr bwMode="auto">
            <a:xfrm>
              <a:off x="4399166" y="2588936"/>
              <a:ext cx="78669" cy="112044"/>
            </a:xfrm>
            <a:custGeom>
              <a:avLst/>
              <a:gdLst>
                <a:gd name="T0" fmla="*/ 66 w 66"/>
                <a:gd name="T1" fmla="*/ 80 h 94"/>
                <a:gd name="T2" fmla="*/ 66 w 66"/>
                <a:gd name="T3" fmla="*/ 94 h 94"/>
                <a:gd name="T4" fmla="*/ 0 w 66"/>
                <a:gd name="T5" fmla="*/ 94 h 94"/>
                <a:gd name="T6" fmla="*/ 0 w 66"/>
                <a:gd name="T7" fmla="*/ 0 h 94"/>
                <a:gd name="T8" fmla="*/ 64 w 66"/>
                <a:gd name="T9" fmla="*/ 0 h 94"/>
                <a:gd name="T10" fmla="*/ 64 w 66"/>
                <a:gd name="T11" fmla="*/ 14 h 94"/>
                <a:gd name="T12" fmla="*/ 16 w 66"/>
                <a:gd name="T13" fmla="*/ 14 h 94"/>
                <a:gd name="T14" fmla="*/ 16 w 66"/>
                <a:gd name="T15" fmla="*/ 38 h 94"/>
                <a:gd name="T16" fmla="*/ 54 w 66"/>
                <a:gd name="T17" fmla="*/ 38 h 94"/>
                <a:gd name="T18" fmla="*/ 54 w 66"/>
                <a:gd name="T19" fmla="*/ 52 h 94"/>
                <a:gd name="T20" fmla="*/ 16 w 66"/>
                <a:gd name="T21" fmla="*/ 52 h 94"/>
                <a:gd name="T22" fmla="*/ 16 w 66"/>
                <a:gd name="T23" fmla="*/ 80 h 94"/>
                <a:gd name="T24" fmla="*/ 66 w 66"/>
                <a:gd name="T25" fmla="*/ 8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94">
                  <a:moveTo>
                    <a:pt x="66" y="80"/>
                  </a:moveTo>
                  <a:lnTo>
                    <a:pt x="66" y="94"/>
                  </a:lnTo>
                  <a:lnTo>
                    <a:pt x="0" y="94"/>
                  </a:lnTo>
                  <a:lnTo>
                    <a:pt x="0" y="0"/>
                  </a:lnTo>
                  <a:lnTo>
                    <a:pt x="64" y="0"/>
                  </a:lnTo>
                  <a:lnTo>
                    <a:pt x="64" y="14"/>
                  </a:lnTo>
                  <a:lnTo>
                    <a:pt x="16" y="14"/>
                  </a:lnTo>
                  <a:lnTo>
                    <a:pt x="16" y="38"/>
                  </a:lnTo>
                  <a:lnTo>
                    <a:pt x="54" y="38"/>
                  </a:lnTo>
                  <a:lnTo>
                    <a:pt x="54" y="52"/>
                  </a:lnTo>
                  <a:lnTo>
                    <a:pt x="16" y="52"/>
                  </a:lnTo>
                  <a:lnTo>
                    <a:pt x="16" y="80"/>
                  </a:lnTo>
                  <a:lnTo>
                    <a:pt x="66" y="8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9"/>
            </a:p>
          </p:txBody>
        </p:sp>
        <p:sp>
          <p:nvSpPr>
            <p:cNvPr id="35" name="Freeform 60"/>
            <p:cNvSpPr>
              <a:spLocks/>
            </p:cNvSpPr>
            <p:nvPr userDrawn="1"/>
          </p:nvSpPr>
          <p:spPr bwMode="auto">
            <a:xfrm>
              <a:off x="4546969" y="2586552"/>
              <a:ext cx="109660" cy="116812"/>
            </a:xfrm>
            <a:custGeom>
              <a:avLst/>
              <a:gdLst>
                <a:gd name="T0" fmla="*/ 38 w 46"/>
                <a:gd name="T1" fmla="*/ 14 h 49"/>
                <a:gd name="T2" fmla="*/ 24 w 46"/>
                <a:gd name="T3" fmla="*/ 7 h 49"/>
                <a:gd name="T4" fmla="*/ 7 w 46"/>
                <a:gd name="T5" fmla="*/ 24 h 49"/>
                <a:gd name="T6" fmla="*/ 24 w 46"/>
                <a:gd name="T7" fmla="*/ 41 h 49"/>
                <a:gd name="T8" fmla="*/ 39 w 46"/>
                <a:gd name="T9" fmla="*/ 33 h 49"/>
                <a:gd name="T10" fmla="*/ 46 w 46"/>
                <a:gd name="T11" fmla="*/ 35 h 49"/>
                <a:gd name="T12" fmla="*/ 24 w 46"/>
                <a:gd name="T13" fmla="*/ 49 h 49"/>
                <a:gd name="T14" fmla="*/ 0 w 46"/>
                <a:gd name="T15" fmla="*/ 24 h 49"/>
                <a:gd name="T16" fmla="*/ 24 w 46"/>
                <a:gd name="T17" fmla="*/ 0 h 49"/>
                <a:gd name="T18" fmla="*/ 45 w 46"/>
                <a:gd name="T19" fmla="*/ 12 h 49"/>
                <a:gd name="T20" fmla="*/ 38 w 46"/>
                <a:gd name="T21" fmla="*/ 14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49">
                  <a:moveTo>
                    <a:pt x="38" y="14"/>
                  </a:moveTo>
                  <a:cubicBezTo>
                    <a:pt x="35" y="10"/>
                    <a:pt x="30" y="7"/>
                    <a:pt x="24" y="7"/>
                  </a:cubicBezTo>
                  <a:cubicBezTo>
                    <a:pt x="14" y="7"/>
                    <a:pt x="7" y="14"/>
                    <a:pt x="7" y="24"/>
                  </a:cubicBezTo>
                  <a:cubicBezTo>
                    <a:pt x="7" y="35"/>
                    <a:pt x="15" y="41"/>
                    <a:pt x="24" y="41"/>
                  </a:cubicBezTo>
                  <a:cubicBezTo>
                    <a:pt x="30" y="41"/>
                    <a:pt x="36" y="38"/>
                    <a:pt x="39" y="33"/>
                  </a:cubicBezTo>
                  <a:cubicBezTo>
                    <a:pt x="46" y="35"/>
                    <a:pt x="46" y="35"/>
                    <a:pt x="46" y="35"/>
                  </a:cubicBezTo>
                  <a:cubicBezTo>
                    <a:pt x="42" y="43"/>
                    <a:pt x="34" y="49"/>
                    <a:pt x="24" y="49"/>
                  </a:cubicBezTo>
                  <a:cubicBezTo>
                    <a:pt x="11" y="49"/>
                    <a:pt x="0" y="39"/>
                    <a:pt x="0" y="24"/>
                  </a:cubicBezTo>
                  <a:cubicBezTo>
                    <a:pt x="0" y="10"/>
                    <a:pt x="11" y="0"/>
                    <a:pt x="24" y="0"/>
                  </a:cubicBezTo>
                  <a:cubicBezTo>
                    <a:pt x="33" y="0"/>
                    <a:pt x="41" y="5"/>
                    <a:pt x="45" y="12"/>
                  </a:cubicBezTo>
                  <a:lnTo>
                    <a:pt x="38"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9"/>
            </a:p>
          </p:txBody>
        </p:sp>
        <p:sp>
          <p:nvSpPr>
            <p:cNvPr id="36" name="Freeform 61"/>
            <p:cNvSpPr>
              <a:spLocks noEditPoints="1"/>
            </p:cNvSpPr>
            <p:nvPr userDrawn="1"/>
          </p:nvSpPr>
          <p:spPr bwMode="auto">
            <a:xfrm>
              <a:off x="4673317" y="2586552"/>
              <a:ext cx="116812" cy="116812"/>
            </a:xfrm>
            <a:custGeom>
              <a:avLst/>
              <a:gdLst>
                <a:gd name="T0" fmla="*/ 24 w 49"/>
                <a:gd name="T1" fmla="*/ 0 h 49"/>
                <a:gd name="T2" fmla="*/ 49 w 49"/>
                <a:gd name="T3" fmla="*/ 24 h 49"/>
                <a:gd name="T4" fmla="*/ 24 w 49"/>
                <a:gd name="T5" fmla="*/ 49 h 49"/>
                <a:gd name="T6" fmla="*/ 0 w 49"/>
                <a:gd name="T7" fmla="*/ 24 h 49"/>
                <a:gd name="T8" fmla="*/ 24 w 49"/>
                <a:gd name="T9" fmla="*/ 0 h 49"/>
                <a:gd name="T10" fmla="*/ 24 w 49"/>
                <a:gd name="T11" fmla="*/ 41 h 49"/>
                <a:gd name="T12" fmla="*/ 41 w 49"/>
                <a:gd name="T13" fmla="*/ 24 h 49"/>
                <a:gd name="T14" fmla="*/ 24 w 49"/>
                <a:gd name="T15" fmla="*/ 7 h 49"/>
                <a:gd name="T16" fmla="*/ 8 w 49"/>
                <a:gd name="T17" fmla="*/ 24 h 49"/>
                <a:gd name="T18" fmla="*/ 24 w 49"/>
                <a:gd name="T19" fmla="*/ 41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9" h="49">
                  <a:moveTo>
                    <a:pt x="24" y="0"/>
                  </a:moveTo>
                  <a:cubicBezTo>
                    <a:pt x="38" y="0"/>
                    <a:pt x="49" y="10"/>
                    <a:pt x="49" y="24"/>
                  </a:cubicBezTo>
                  <a:cubicBezTo>
                    <a:pt x="49" y="39"/>
                    <a:pt x="38" y="49"/>
                    <a:pt x="24" y="49"/>
                  </a:cubicBezTo>
                  <a:cubicBezTo>
                    <a:pt x="11" y="49"/>
                    <a:pt x="0" y="39"/>
                    <a:pt x="0" y="24"/>
                  </a:cubicBezTo>
                  <a:cubicBezTo>
                    <a:pt x="0" y="10"/>
                    <a:pt x="11" y="0"/>
                    <a:pt x="24" y="0"/>
                  </a:cubicBezTo>
                  <a:moveTo>
                    <a:pt x="24" y="41"/>
                  </a:moveTo>
                  <a:cubicBezTo>
                    <a:pt x="34" y="41"/>
                    <a:pt x="41" y="35"/>
                    <a:pt x="41" y="24"/>
                  </a:cubicBezTo>
                  <a:cubicBezTo>
                    <a:pt x="41" y="14"/>
                    <a:pt x="34" y="7"/>
                    <a:pt x="24" y="7"/>
                  </a:cubicBezTo>
                  <a:cubicBezTo>
                    <a:pt x="15" y="7"/>
                    <a:pt x="8" y="14"/>
                    <a:pt x="8" y="24"/>
                  </a:cubicBezTo>
                  <a:cubicBezTo>
                    <a:pt x="8" y="35"/>
                    <a:pt x="15" y="41"/>
                    <a:pt x="24" y="4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9"/>
            </a:p>
          </p:txBody>
        </p:sp>
        <p:sp>
          <p:nvSpPr>
            <p:cNvPr id="37" name="Freeform 62"/>
            <p:cNvSpPr>
              <a:spLocks/>
            </p:cNvSpPr>
            <p:nvPr userDrawn="1"/>
          </p:nvSpPr>
          <p:spPr bwMode="auto">
            <a:xfrm>
              <a:off x="4813968" y="2588936"/>
              <a:ext cx="95357" cy="112044"/>
            </a:xfrm>
            <a:custGeom>
              <a:avLst/>
              <a:gdLst>
                <a:gd name="T0" fmla="*/ 40 w 40"/>
                <a:gd name="T1" fmla="*/ 0 h 47"/>
                <a:gd name="T2" fmla="*/ 40 w 40"/>
                <a:gd name="T3" fmla="*/ 47 h 47"/>
                <a:gd name="T4" fmla="*/ 33 w 40"/>
                <a:gd name="T5" fmla="*/ 47 h 47"/>
                <a:gd name="T6" fmla="*/ 16 w 40"/>
                <a:gd name="T7" fmla="*/ 24 h 47"/>
                <a:gd name="T8" fmla="*/ 8 w 40"/>
                <a:gd name="T9" fmla="*/ 12 h 47"/>
                <a:gd name="T10" fmla="*/ 7 w 40"/>
                <a:gd name="T11" fmla="*/ 12 h 47"/>
                <a:gd name="T12" fmla="*/ 8 w 40"/>
                <a:gd name="T13" fmla="*/ 27 h 47"/>
                <a:gd name="T14" fmla="*/ 8 w 40"/>
                <a:gd name="T15" fmla="*/ 47 h 47"/>
                <a:gd name="T16" fmla="*/ 0 w 40"/>
                <a:gd name="T17" fmla="*/ 47 h 47"/>
                <a:gd name="T18" fmla="*/ 0 w 40"/>
                <a:gd name="T19" fmla="*/ 0 h 47"/>
                <a:gd name="T20" fmla="*/ 7 w 40"/>
                <a:gd name="T21" fmla="*/ 0 h 47"/>
                <a:gd name="T22" fmla="*/ 24 w 40"/>
                <a:gd name="T23" fmla="*/ 23 h 47"/>
                <a:gd name="T24" fmla="*/ 32 w 40"/>
                <a:gd name="T25" fmla="*/ 34 h 47"/>
                <a:gd name="T26" fmla="*/ 32 w 40"/>
                <a:gd name="T27" fmla="*/ 34 h 47"/>
                <a:gd name="T28" fmla="*/ 32 w 40"/>
                <a:gd name="T29" fmla="*/ 20 h 47"/>
                <a:gd name="T30" fmla="*/ 32 w 40"/>
                <a:gd name="T31" fmla="*/ 0 h 47"/>
                <a:gd name="T32" fmla="*/ 40 w 40"/>
                <a:gd name="T33"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 h="47">
                  <a:moveTo>
                    <a:pt x="40" y="0"/>
                  </a:moveTo>
                  <a:cubicBezTo>
                    <a:pt x="40" y="47"/>
                    <a:pt x="40" y="47"/>
                    <a:pt x="40" y="47"/>
                  </a:cubicBezTo>
                  <a:cubicBezTo>
                    <a:pt x="33" y="47"/>
                    <a:pt x="33" y="47"/>
                    <a:pt x="33" y="47"/>
                  </a:cubicBezTo>
                  <a:cubicBezTo>
                    <a:pt x="16" y="24"/>
                    <a:pt x="16" y="24"/>
                    <a:pt x="16" y="24"/>
                  </a:cubicBezTo>
                  <a:cubicBezTo>
                    <a:pt x="12" y="18"/>
                    <a:pt x="8" y="12"/>
                    <a:pt x="8" y="12"/>
                  </a:cubicBezTo>
                  <a:cubicBezTo>
                    <a:pt x="7" y="12"/>
                    <a:pt x="7" y="12"/>
                    <a:pt x="7" y="12"/>
                  </a:cubicBezTo>
                  <a:cubicBezTo>
                    <a:pt x="7" y="12"/>
                    <a:pt x="8" y="19"/>
                    <a:pt x="8" y="27"/>
                  </a:cubicBezTo>
                  <a:cubicBezTo>
                    <a:pt x="8" y="47"/>
                    <a:pt x="8" y="47"/>
                    <a:pt x="8" y="47"/>
                  </a:cubicBezTo>
                  <a:cubicBezTo>
                    <a:pt x="0" y="47"/>
                    <a:pt x="0" y="47"/>
                    <a:pt x="0" y="47"/>
                  </a:cubicBezTo>
                  <a:cubicBezTo>
                    <a:pt x="0" y="0"/>
                    <a:pt x="0" y="0"/>
                    <a:pt x="0" y="0"/>
                  </a:cubicBezTo>
                  <a:cubicBezTo>
                    <a:pt x="7" y="0"/>
                    <a:pt x="7" y="0"/>
                    <a:pt x="7" y="0"/>
                  </a:cubicBezTo>
                  <a:cubicBezTo>
                    <a:pt x="24" y="23"/>
                    <a:pt x="24" y="23"/>
                    <a:pt x="24" y="23"/>
                  </a:cubicBezTo>
                  <a:cubicBezTo>
                    <a:pt x="28" y="28"/>
                    <a:pt x="32" y="34"/>
                    <a:pt x="32" y="34"/>
                  </a:cubicBezTo>
                  <a:cubicBezTo>
                    <a:pt x="32" y="34"/>
                    <a:pt x="32" y="34"/>
                    <a:pt x="32" y="34"/>
                  </a:cubicBezTo>
                  <a:cubicBezTo>
                    <a:pt x="32" y="34"/>
                    <a:pt x="32" y="27"/>
                    <a:pt x="32" y="20"/>
                  </a:cubicBezTo>
                  <a:cubicBezTo>
                    <a:pt x="32" y="0"/>
                    <a:pt x="32" y="0"/>
                    <a:pt x="32" y="0"/>
                  </a:cubicBezTo>
                  <a:lnTo>
                    <a:pt x="4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9"/>
            </a:p>
          </p:txBody>
        </p:sp>
        <p:sp>
          <p:nvSpPr>
            <p:cNvPr id="38" name="Freeform 63"/>
            <p:cNvSpPr>
              <a:spLocks/>
            </p:cNvSpPr>
            <p:nvPr userDrawn="1"/>
          </p:nvSpPr>
          <p:spPr bwMode="auto">
            <a:xfrm>
              <a:off x="4930780" y="2588936"/>
              <a:ext cx="90589" cy="112044"/>
            </a:xfrm>
            <a:custGeom>
              <a:avLst/>
              <a:gdLst>
                <a:gd name="T0" fmla="*/ 76 w 76"/>
                <a:gd name="T1" fmla="*/ 0 h 94"/>
                <a:gd name="T2" fmla="*/ 76 w 76"/>
                <a:gd name="T3" fmla="*/ 14 h 94"/>
                <a:gd name="T4" fmla="*/ 46 w 76"/>
                <a:gd name="T5" fmla="*/ 14 h 94"/>
                <a:gd name="T6" fmla="*/ 46 w 76"/>
                <a:gd name="T7" fmla="*/ 94 h 94"/>
                <a:gd name="T8" fmla="*/ 32 w 76"/>
                <a:gd name="T9" fmla="*/ 94 h 94"/>
                <a:gd name="T10" fmla="*/ 32 w 76"/>
                <a:gd name="T11" fmla="*/ 14 h 94"/>
                <a:gd name="T12" fmla="*/ 0 w 76"/>
                <a:gd name="T13" fmla="*/ 14 h 94"/>
                <a:gd name="T14" fmla="*/ 0 w 76"/>
                <a:gd name="T15" fmla="*/ 0 h 94"/>
                <a:gd name="T16" fmla="*/ 76 w 76"/>
                <a:gd name="T17"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94">
                  <a:moveTo>
                    <a:pt x="76" y="0"/>
                  </a:moveTo>
                  <a:lnTo>
                    <a:pt x="76" y="14"/>
                  </a:lnTo>
                  <a:lnTo>
                    <a:pt x="46" y="14"/>
                  </a:lnTo>
                  <a:lnTo>
                    <a:pt x="46" y="94"/>
                  </a:lnTo>
                  <a:lnTo>
                    <a:pt x="32" y="94"/>
                  </a:lnTo>
                  <a:lnTo>
                    <a:pt x="32" y="14"/>
                  </a:lnTo>
                  <a:lnTo>
                    <a:pt x="0" y="14"/>
                  </a:lnTo>
                  <a:lnTo>
                    <a:pt x="0" y="0"/>
                  </a:lnTo>
                  <a:lnTo>
                    <a:pt x="7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9"/>
            </a:p>
          </p:txBody>
        </p:sp>
        <p:sp>
          <p:nvSpPr>
            <p:cNvPr id="39" name="Freeform 64"/>
            <p:cNvSpPr>
              <a:spLocks noEditPoints="1"/>
            </p:cNvSpPr>
            <p:nvPr userDrawn="1"/>
          </p:nvSpPr>
          <p:spPr bwMode="auto">
            <a:xfrm>
              <a:off x="5045208" y="2588936"/>
              <a:ext cx="83437" cy="112044"/>
            </a:xfrm>
            <a:custGeom>
              <a:avLst/>
              <a:gdLst>
                <a:gd name="T0" fmla="*/ 26 w 35"/>
                <a:gd name="T1" fmla="*/ 47 h 47"/>
                <a:gd name="T2" fmla="*/ 17 w 35"/>
                <a:gd name="T3" fmla="*/ 30 h 47"/>
                <a:gd name="T4" fmla="*/ 15 w 35"/>
                <a:gd name="T5" fmla="*/ 30 h 47"/>
                <a:gd name="T6" fmla="*/ 7 w 35"/>
                <a:gd name="T7" fmla="*/ 30 h 47"/>
                <a:gd name="T8" fmla="*/ 7 w 35"/>
                <a:gd name="T9" fmla="*/ 47 h 47"/>
                <a:gd name="T10" fmla="*/ 0 w 35"/>
                <a:gd name="T11" fmla="*/ 47 h 47"/>
                <a:gd name="T12" fmla="*/ 0 w 35"/>
                <a:gd name="T13" fmla="*/ 0 h 47"/>
                <a:gd name="T14" fmla="*/ 15 w 35"/>
                <a:gd name="T15" fmla="*/ 0 h 47"/>
                <a:gd name="T16" fmla="*/ 33 w 35"/>
                <a:gd name="T17" fmla="*/ 15 h 47"/>
                <a:gd name="T18" fmla="*/ 24 w 35"/>
                <a:gd name="T19" fmla="*/ 29 h 47"/>
                <a:gd name="T20" fmla="*/ 35 w 35"/>
                <a:gd name="T21" fmla="*/ 47 h 47"/>
                <a:gd name="T22" fmla="*/ 26 w 35"/>
                <a:gd name="T23" fmla="*/ 47 h 47"/>
                <a:gd name="T24" fmla="*/ 16 w 35"/>
                <a:gd name="T25" fmla="*/ 24 h 47"/>
                <a:gd name="T26" fmla="*/ 25 w 35"/>
                <a:gd name="T27" fmla="*/ 15 h 47"/>
                <a:gd name="T28" fmla="*/ 16 w 35"/>
                <a:gd name="T29" fmla="*/ 7 h 47"/>
                <a:gd name="T30" fmla="*/ 7 w 35"/>
                <a:gd name="T31" fmla="*/ 7 h 47"/>
                <a:gd name="T32" fmla="*/ 7 w 35"/>
                <a:gd name="T33" fmla="*/ 24 h 47"/>
                <a:gd name="T34" fmla="*/ 16 w 35"/>
                <a:gd name="T35" fmla="*/ 2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 h="47">
                  <a:moveTo>
                    <a:pt x="26" y="47"/>
                  </a:moveTo>
                  <a:cubicBezTo>
                    <a:pt x="17" y="30"/>
                    <a:pt x="17" y="30"/>
                    <a:pt x="17" y="30"/>
                  </a:cubicBezTo>
                  <a:cubicBezTo>
                    <a:pt x="15" y="30"/>
                    <a:pt x="15" y="30"/>
                    <a:pt x="15" y="30"/>
                  </a:cubicBezTo>
                  <a:cubicBezTo>
                    <a:pt x="7" y="30"/>
                    <a:pt x="7" y="30"/>
                    <a:pt x="7" y="30"/>
                  </a:cubicBezTo>
                  <a:cubicBezTo>
                    <a:pt x="7" y="47"/>
                    <a:pt x="7" y="47"/>
                    <a:pt x="7" y="47"/>
                  </a:cubicBezTo>
                  <a:cubicBezTo>
                    <a:pt x="0" y="47"/>
                    <a:pt x="0" y="47"/>
                    <a:pt x="0" y="47"/>
                  </a:cubicBezTo>
                  <a:cubicBezTo>
                    <a:pt x="0" y="0"/>
                    <a:pt x="0" y="0"/>
                    <a:pt x="0" y="0"/>
                  </a:cubicBezTo>
                  <a:cubicBezTo>
                    <a:pt x="15" y="0"/>
                    <a:pt x="15" y="0"/>
                    <a:pt x="15" y="0"/>
                  </a:cubicBezTo>
                  <a:cubicBezTo>
                    <a:pt x="26" y="0"/>
                    <a:pt x="33" y="6"/>
                    <a:pt x="33" y="15"/>
                  </a:cubicBezTo>
                  <a:cubicBezTo>
                    <a:pt x="33" y="22"/>
                    <a:pt x="30" y="26"/>
                    <a:pt x="24" y="29"/>
                  </a:cubicBezTo>
                  <a:cubicBezTo>
                    <a:pt x="35" y="47"/>
                    <a:pt x="35" y="47"/>
                    <a:pt x="35" y="47"/>
                  </a:cubicBezTo>
                  <a:lnTo>
                    <a:pt x="26" y="47"/>
                  </a:lnTo>
                  <a:close/>
                  <a:moveTo>
                    <a:pt x="16" y="24"/>
                  </a:moveTo>
                  <a:cubicBezTo>
                    <a:pt x="22" y="24"/>
                    <a:pt x="25" y="20"/>
                    <a:pt x="25" y="15"/>
                  </a:cubicBezTo>
                  <a:cubicBezTo>
                    <a:pt x="25" y="10"/>
                    <a:pt x="22" y="7"/>
                    <a:pt x="16" y="7"/>
                  </a:cubicBezTo>
                  <a:cubicBezTo>
                    <a:pt x="7" y="7"/>
                    <a:pt x="7" y="7"/>
                    <a:pt x="7" y="7"/>
                  </a:cubicBezTo>
                  <a:cubicBezTo>
                    <a:pt x="7" y="24"/>
                    <a:pt x="7" y="24"/>
                    <a:pt x="7" y="24"/>
                  </a:cubicBezTo>
                  <a:lnTo>
                    <a:pt x="16" y="2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9"/>
            </a:p>
          </p:txBody>
        </p:sp>
        <p:sp>
          <p:nvSpPr>
            <p:cNvPr id="40" name="Freeform 65"/>
            <p:cNvSpPr>
              <a:spLocks noEditPoints="1"/>
            </p:cNvSpPr>
            <p:nvPr userDrawn="1"/>
          </p:nvSpPr>
          <p:spPr bwMode="auto">
            <a:xfrm>
              <a:off x="5142949" y="2588936"/>
              <a:ext cx="109660" cy="112044"/>
            </a:xfrm>
            <a:custGeom>
              <a:avLst/>
              <a:gdLst>
                <a:gd name="T0" fmla="*/ 34 w 46"/>
                <a:gd name="T1" fmla="*/ 36 h 47"/>
                <a:gd name="T2" fmla="*/ 12 w 46"/>
                <a:gd name="T3" fmla="*/ 36 h 47"/>
                <a:gd name="T4" fmla="*/ 8 w 46"/>
                <a:gd name="T5" fmla="*/ 47 h 47"/>
                <a:gd name="T6" fmla="*/ 0 w 46"/>
                <a:gd name="T7" fmla="*/ 47 h 47"/>
                <a:gd name="T8" fmla="*/ 20 w 46"/>
                <a:gd name="T9" fmla="*/ 0 h 47"/>
                <a:gd name="T10" fmla="*/ 26 w 46"/>
                <a:gd name="T11" fmla="*/ 0 h 47"/>
                <a:gd name="T12" fmla="*/ 46 w 46"/>
                <a:gd name="T13" fmla="*/ 47 h 47"/>
                <a:gd name="T14" fmla="*/ 38 w 46"/>
                <a:gd name="T15" fmla="*/ 47 h 47"/>
                <a:gd name="T16" fmla="*/ 34 w 46"/>
                <a:gd name="T17" fmla="*/ 36 h 47"/>
                <a:gd name="T18" fmla="*/ 31 w 46"/>
                <a:gd name="T19" fmla="*/ 30 h 47"/>
                <a:gd name="T20" fmla="*/ 25 w 46"/>
                <a:gd name="T21" fmla="*/ 15 h 47"/>
                <a:gd name="T22" fmla="*/ 23 w 46"/>
                <a:gd name="T23" fmla="*/ 9 h 47"/>
                <a:gd name="T24" fmla="*/ 23 w 46"/>
                <a:gd name="T25" fmla="*/ 9 h 47"/>
                <a:gd name="T26" fmla="*/ 21 w 46"/>
                <a:gd name="T27" fmla="*/ 15 h 47"/>
                <a:gd name="T28" fmla="*/ 15 w 46"/>
                <a:gd name="T29" fmla="*/ 30 h 47"/>
                <a:gd name="T30" fmla="*/ 31 w 46"/>
                <a:gd name="T31" fmla="*/ 3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6" h="47">
                  <a:moveTo>
                    <a:pt x="34" y="36"/>
                  </a:moveTo>
                  <a:cubicBezTo>
                    <a:pt x="12" y="36"/>
                    <a:pt x="12" y="36"/>
                    <a:pt x="12" y="36"/>
                  </a:cubicBezTo>
                  <a:cubicBezTo>
                    <a:pt x="8" y="47"/>
                    <a:pt x="8" y="47"/>
                    <a:pt x="8" y="47"/>
                  </a:cubicBezTo>
                  <a:cubicBezTo>
                    <a:pt x="0" y="47"/>
                    <a:pt x="0" y="47"/>
                    <a:pt x="0" y="47"/>
                  </a:cubicBezTo>
                  <a:cubicBezTo>
                    <a:pt x="20" y="0"/>
                    <a:pt x="20" y="0"/>
                    <a:pt x="20" y="0"/>
                  </a:cubicBezTo>
                  <a:cubicBezTo>
                    <a:pt x="26" y="0"/>
                    <a:pt x="26" y="0"/>
                    <a:pt x="26" y="0"/>
                  </a:cubicBezTo>
                  <a:cubicBezTo>
                    <a:pt x="46" y="47"/>
                    <a:pt x="46" y="47"/>
                    <a:pt x="46" y="47"/>
                  </a:cubicBezTo>
                  <a:cubicBezTo>
                    <a:pt x="38" y="47"/>
                    <a:pt x="38" y="47"/>
                    <a:pt x="38" y="47"/>
                  </a:cubicBezTo>
                  <a:lnTo>
                    <a:pt x="34" y="36"/>
                  </a:lnTo>
                  <a:close/>
                  <a:moveTo>
                    <a:pt x="31" y="30"/>
                  </a:moveTo>
                  <a:cubicBezTo>
                    <a:pt x="25" y="15"/>
                    <a:pt x="25" y="15"/>
                    <a:pt x="25" y="15"/>
                  </a:cubicBezTo>
                  <a:cubicBezTo>
                    <a:pt x="24" y="13"/>
                    <a:pt x="23" y="9"/>
                    <a:pt x="23" y="9"/>
                  </a:cubicBezTo>
                  <a:cubicBezTo>
                    <a:pt x="23" y="9"/>
                    <a:pt x="23" y="9"/>
                    <a:pt x="23" y="9"/>
                  </a:cubicBezTo>
                  <a:cubicBezTo>
                    <a:pt x="23" y="9"/>
                    <a:pt x="22" y="13"/>
                    <a:pt x="21" y="15"/>
                  </a:cubicBezTo>
                  <a:cubicBezTo>
                    <a:pt x="15" y="30"/>
                    <a:pt x="15" y="30"/>
                    <a:pt x="15" y="30"/>
                  </a:cubicBezTo>
                  <a:lnTo>
                    <a:pt x="31" y="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9"/>
            </a:p>
          </p:txBody>
        </p:sp>
        <p:sp>
          <p:nvSpPr>
            <p:cNvPr id="41" name="Freeform 66"/>
            <p:cNvSpPr>
              <a:spLocks/>
            </p:cNvSpPr>
            <p:nvPr userDrawn="1"/>
          </p:nvSpPr>
          <p:spPr bwMode="auto">
            <a:xfrm>
              <a:off x="5262145" y="2586552"/>
              <a:ext cx="109660" cy="116812"/>
            </a:xfrm>
            <a:custGeom>
              <a:avLst/>
              <a:gdLst>
                <a:gd name="T0" fmla="*/ 37 w 46"/>
                <a:gd name="T1" fmla="*/ 14 h 49"/>
                <a:gd name="T2" fmla="*/ 24 w 46"/>
                <a:gd name="T3" fmla="*/ 7 h 49"/>
                <a:gd name="T4" fmla="*/ 7 w 46"/>
                <a:gd name="T5" fmla="*/ 24 h 49"/>
                <a:gd name="T6" fmla="*/ 24 w 46"/>
                <a:gd name="T7" fmla="*/ 41 h 49"/>
                <a:gd name="T8" fmla="*/ 38 w 46"/>
                <a:gd name="T9" fmla="*/ 33 h 49"/>
                <a:gd name="T10" fmla="*/ 46 w 46"/>
                <a:gd name="T11" fmla="*/ 35 h 49"/>
                <a:gd name="T12" fmla="*/ 24 w 46"/>
                <a:gd name="T13" fmla="*/ 49 h 49"/>
                <a:gd name="T14" fmla="*/ 0 w 46"/>
                <a:gd name="T15" fmla="*/ 24 h 49"/>
                <a:gd name="T16" fmla="*/ 24 w 46"/>
                <a:gd name="T17" fmla="*/ 0 h 49"/>
                <a:gd name="T18" fmla="*/ 45 w 46"/>
                <a:gd name="T19" fmla="*/ 12 h 49"/>
                <a:gd name="T20" fmla="*/ 37 w 46"/>
                <a:gd name="T21" fmla="*/ 14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49">
                  <a:moveTo>
                    <a:pt x="37" y="14"/>
                  </a:moveTo>
                  <a:cubicBezTo>
                    <a:pt x="35" y="10"/>
                    <a:pt x="29" y="7"/>
                    <a:pt x="24" y="7"/>
                  </a:cubicBezTo>
                  <a:cubicBezTo>
                    <a:pt x="14" y="7"/>
                    <a:pt x="7" y="14"/>
                    <a:pt x="7" y="24"/>
                  </a:cubicBezTo>
                  <a:cubicBezTo>
                    <a:pt x="7" y="35"/>
                    <a:pt x="14" y="41"/>
                    <a:pt x="24" y="41"/>
                  </a:cubicBezTo>
                  <a:cubicBezTo>
                    <a:pt x="30" y="41"/>
                    <a:pt x="36" y="38"/>
                    <a:pt x="38" y="33"/>
                  </a:cubicBezTo>
                  <a:cubicBezTo>
                    <a:pt x="46" y="35"/>
                    <a:pt x="46" y="35"/>
                    <a:pt x="46" y="35"/>
                  </a:cubicBezTo>
                  <a:cubicBezTo>
                    <a:pt x="42" y="43"/>
                    <a:pt x="33" y="49"/>
                    <a:pt x="24" y="49"/>
                  </a:cubicBezTo>
                  <a:cubicBezTo>
                    <a:pt x="10" y="49"/>
                    <a:pt x="0" y="39"/>
                    <a:pt x="0" y="24"/>
                  </a:cubicBezTo>
                  <a:cubicBezTo>
                    <a:pt x="0" y="10"/>
                    <a:pt x="10" y="0"/>
                    <a:pt x="24" y="0"/>
                  </a:cubicBezTo>
                  <a:cubicBezTo>
                    <a:pt x="33" y="0"/>
                    <a:pt x="41" y="5"/>
                    <a:pt x="45" y="12"/>
                  </a:cubicBezTo>
                  <a:lnTo>
                    <a:pt x="37"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9"/>
            </a:p>
          </p:txBody>
        </p:sp>
        <p:sp>
          <p:nvSpPr>
            <p:cNvPr id="42" name="Freeform 67"/>
            <p:cNvSpPr>
              <a:spLocks/>
            </p:cNvSpPr>
            <p:nvPr userDrawn="1"/>
          </p:nvSpPr>
          <p:spPr bwMode="auto">
            <a:xfrm>
              <a:off x="5383725" y="2588936"/>
              <a:ext cx="90589" cy="112044"/>
            </a:xfrm>
            <a:custGeom>
              <a:avLst/>
              <a:gdLst>
                <a:gd name="T0" fmla="*/ 76 w 76"/>
                <a:gd name="T1" fmla="*/ 0 h 94"/>
                <a:gd name="T2" fmla="*/ 76 w 76"/>
                <a:gd name="T3" fmla="*/ 14 h 94"/>
                <a:gd name="T4" fmla="*/ 46 w 76"/>
                <a:gd name="T5" fmla="*/ 14 h 94"/>
                <a:gd name="T6" fmla="*/ 46 w 76"/>
                <a:gd name="T7" fmla="*/ 94 h 94"/>
                <a:gd name="T8" fmla="*/ 30 w 76"/>
                <a:gd name="T9" fmla="*/ 94 h 94"/>
                <a:gd name="T10" fmla="*/ 30 w 76"/>
                <a:gd name="T11" fmla="*/ 14 h 94"/>
                <a:gd name="T12" fmla="*/ 0 w 76"/>
                <a:gd name="T13" fmla="*/ 14 h 94"/>
                <a:gd name="T14" fmla="*/ 0 w 76"/>
                <a:gd name="T15" fmla="*/ 0 h 94"/>
                <a:gd name="T16" fmla="*/ 76 w 76"/>
                <a:gd name="T17"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94">
                  <a:moveTo>
                    <a:pt x="76" y="0"/>
                  </a:moveTo>
                  <a:lnTo>
                    <a:pt x="76" y="14"/>
                  </a:lnTo>
                  <a:lnTo>
                    <a:pt x="46" y="14"/>
                  </a:lnTo>
                  <a:lnTo>
                    <a:pt x="46" y="94"/>
                  </a:lnTo>
                  <a:lnTo>
                    <a:pt x="30" y="94"/>
                  </a:lnTo>
                  <a:lnTo>
                    <a:pt x="30" y="14"/>
                  </a:lnTo>
                  <a:lnTo>
                    <a:pt x="0" y="14"/>
                  </a:lnTo>
                  <a:lnTo>
                    <a:pt x="0" y="0"/>
                  </a:lnTo>
                  <a:lnTo>
                    <a:pt x="7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9"/>
            </a:p>
          </p:txBody>
        </p:sp>
        <p:sp>
          <p:nvSpPr>
            <p:cNvPr id="43" name="Freeform 68"/>
            <p:cNvSpPr>
              <a:spLocks/>
            </p:cNvSpPr>
            <p:nvPr userDrawn="1"/>
          </p:nvSpPr>
          <p:spPr bwMode="auto">
            <a:xfrm>
              <a:off x="4444461" y="2100233"/>
              <a:ext cx="45294" cy="66750"/>
            </a:xfrm>
            <a:custGeom>
              <a:avLst/>
              <a:gdLst>
                <a:gd name="T0" fmla="*/ 17 w 19"/>
                <a:gd name="T1" fmla="*/ 13 h 28"/>
                <a:gd name="T2" fmla="*/ 5 w 19"/>
                <a:gd name="T3" fmla="*/ 9 h 28"/>
                <a:gd name="T4" fmla="*/ 8 w 19"/>
                <a:gd name="T5" fmla="*/ 25 h 28"/>
                <a:gd name="T6" fmla="*/ 13 w 19"/>
                <a:gd name="T7" fmla="*/ 26 h 28"/>
                <a:gd name="T8" fmla="*/ 14 w 19"/>
                <a:gd name="T9" fmla="*/ 21 h 28"/>
                <a:gd name="T10" fmla="*/ 17 w 19"/>
                <a:gd name="T11" fmla="*/ 13 h 28"/>
              </a:gdLst>
              <a:ahLst/>
              <a:cxnLst>
                <a:cxn ang="0">
                  <a:pos x="T0" y="T1"/>
                </a:cxn>
                <a:cxn ang="0">
                  <a:pos x="T2" y="T3"/>
                </a:cxn>
                <a:cxn ang="0">
                  <a:pos x="T4" y="T5"/>
                </a:cxn>
                <a:cxn ang="0">
                  <a:pos x="T6" y="T7"/>
                </a:cxn>
                <a:cxn ang="0">
                  <a:pos x="T8" y="T9"/>
                </a:cxn>
                <a:cxn ang="0">
                  <a:pos x="T10" y="T11"/>
                </a:cxn>
              </a:cxnLst>
              <a:rect l="0" t="0" r="r" b="b"/>
              <a:pathLst>
                <a:path w="19" h="28">
                  <a:moveTo>
                    <a:pt x="17" y="13"/>
                  </a:moveTo>
                  <a:cubicBezTo>
                    <a:pt x="17" y="13"/>
                    <a:pt x="12" y="0"/>
                    <a:pt x="5" y="9"/>
                  </a:cubicBezTo>
                  <a:cubicBezTo>
                    <a:pt x="5" y="9"/>
                    <a:pt x="0" y="13"/>
                    <a:pt x="8" y="25"/>
                  </a:cubicBezTo>
                  <a:cubicBezTo>
                    <a:pt x="8" y="25"/>
                    <a:pt x="10" y="28"/>
                    <a:pt x="13" y="26"/>
                  </a:cubicBezTo>
                  <a:cubicBezTo>
                    <a:pt x="13" y="26"/>
                    <a:pt x="16" y="26"/>
                    <a:pt x="14" y="21"/>
                  </a:cubicBezTo>
                  <a:cubicBezTo>
                    <a:pt x="14" y="21"/>
                    <a:pt x="19" y="21"/>
                    <a:pt x="17" y="1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9"/>
            </a:p>
          </p:txBody>
        </p:sp>
        <p:sp>
          <p:nvSpPr>
            <p:cNvPr id="44" name="Freeform 69"/>
            <p:cNvSpPr>
              <a:spLocks/>
            </p:cNvSpPr>
            <p:nvPr userDrawn="1"/>
          </p:nvSpPr>
          <p:spPr bwMode="auto">
            <a:xfrm>
              <a:off x="5884348" y="2088313"/>
              <a:ext cx="45294" cy="64366"/>
            </a:xfrm>
            <a:custGeom>
              <a:avLst/>
              <a:gdLst>
                <a:gd name="T0" fmla="*/ 16 w 19"/>
                <a:gd name="T1" fmla="*/ 12 h 27"/>
                <a:gd name="T2" fmla="*/ 4 w 19"/>
                <a:gd name="T3" fmla="*/ 8 h 27"/>
                <a:gd name="T4" fmla="*/ 8 w 19"/>
                <a:gd name="T5" fmla="*/ 24 h 27"/>
                <a:gd name="T6" fmla="*/ 12 w 19"/>
                <a:gd name="T7" fmla="*/ 26 h 27"/>
                <a:gd name="T8" fmla="*/ 14 w 19"/>
                <a:gd name="T9" fmla="*/ 21 h 27"/>
                <a:gd name="T10" fmla="*/ 16 w 19"/>
                <a:gd name="T11" fmla="*/ 12 h 27"/>
              </a:gdLst>
              <a:ahLst/>
              <a:cxnLst>
                <a:cxn ang="0">
                  <a:pos x="T0" y="T1"/>
                </a:cxn>
                <a:cxn ang="0">
                  <a:pos x="T2" y="T3"/>
                </a:cxn>
                <a:cxn ang="0">
                  <a:pos x="T4" y="T5"/>
                </a:cxn>
                <a:cxn ang="0">
                  <a:pos x="T6" y="T7"/>
                </a:cxn>
                <a:cxn ang="0">
                  <a:pos x="T8" y="T9"/>
                </a:cxn>
                <a:cxn ang="0">
                  <a:pos x="T10" y="T11"/>
                </a:cxn>
              </a:cxnLst>
              <a:rect l="0" t="0" r="r" b="b"/>
              <a:pathLst>
                <a:path w="19" h="27">
                  <a:moveTo>
                    <a:pt x="16" y="12"/>
                  </a:moveTo>
                  <a:cubicBezTo>
                    <a:pt x="16" y="12"/>
                    <a:pt x="12" y="0"/>
                    <a:pt x="4" y="8"/>
                  </a:cubicBezTo>
                  <a:cubicBezTo>
                    <a:pt x="4" y="8"/>
                    <a:pt x="0" y="12"/>
                    <a:pt x="8" y="24"/>
                  </a:cubicBezTo>
                  <a:cubicBezTo>
                    <a:pt x="8" y="24"/>
                    <a:pt x="10" y="27"/>
                    <a:pt x="12" y="26"/>
                  </a:cubicBezTo>
                  <a:cubicBezTo>
                    <a:pt x="12" y="26"/>
                    <a:pt x="16" y="25"/>
                    <a:pt x="14" y="21"/>
                  </a:cubicBezTo>
                  <a:cubicBezTo>
                    <a:pt x="14" y="21"/>
                    <a:pt x="19" y="20"/>
                    <a:pt x="16"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9"/>
            </a:p>
          </p:txBody>
        </p:sp>
        <p:sp>
          <p:nvSpPr>
            <p:cNvPr id="45" name="Freeform 70"/>
            <p:cNvSpPr>
              <a:spLocks noEditPoints="1"/>
            </p:cNvSpPr>
            <p:nvPr userDrawn="1"/>
          </p:nvSpPr>
          <p:spPr bwMode="auto">
            <a:xfrm>
              <a:off x="2697049" y="2076393"/>
              <a:ext cx="1022701" cy="488703"/>
            </a:xfrm>
            <a:custGeom>
              <a:avLst/>
              <a:gdLst>
                <a:gd name="T0" fmla="*/ 406 w 429"/>
                <a:gd name="T1" fmla="*/ 144 h 205"/>
                <a:gd name="T2" fmla="*/ 377 w 429"/>
                <a:gd name="T3" fmla="*/ 95 h 205"/>
                <a:gd name="T4" fmla="*/ 429 w 429"/>
                <a:gd name="T5" fmla="*/ 20 h 205"/>
                <a:gd name="T6" fmla="*/ 397 w 429"/>
                <a:gd name="T7" fmla="*/ 31 h 205"/>
                <a:gd name="T8" fmla="*/ 368 w 429"/>
                <a:gd name="T9" fmla="*/ 93 h 205"/>
                <a:gd name="T10" fmla="*/ 275 w 429"/>
                <a:gd name="T11" fmla="*/ 150 h 205"/>
                <a:gd name="T12" fmla="*/ 235 w 429"/>
                <a:gd name="T13" fmla="*/ 134 h 205"/>
                <a:gd name="T14" fmla="*/ 253 w 429"/>
                <a:gd name="T15" fmla="*/ 122 h 205"/>
                <a:gd name="T16" fmla="*/ 259 w 429"/>
                <a:gd name="T17" fmla="*/ 105 h 205"/>
                <a:gd name="T18" fmla="*/ 228 w 429"/>
                <a:gd name="T19" fmla="*/ 123 h 205"/>
                <a:gd name="T20" fmla="*/ 228 w 429"/>
                <a:gd name="T21" fmla="*/ 130 h 205"/>
                <a:gd name="T22" fmla="*/ 183 w 429"/>
                <a:gd name="T23" fmla="*/ 143 h 205"/>
                <a:gd name="T24" fmla="*/ 79 w 429"/>
                <a:gd name="T25" fmla="*/ 102 h 205"/>
                <a:gd name="T26" fmla="*/ 132 w 429"/>
                <a:gd name="T27" fmla="*/ 47 h 205"/>
                <a:gd name="T28" fmla="*/ 121 w 429"/>
                <a:gd name="T29" fmla="*/ 29 h 205"/>
                <a:gd name="T30" fmla="*/ 17 w 429"/>
                <a:gd name="T31" fmla="*/ 143 h 205"/>
                <a:gd name="T32" fmla="*/ 23 w 429"/>
                <a:gd name="T33" fmla="*/ 198 h 205"/>
                <a:gd name="T34" fmla="*/ 64 w 429"/>
                <a:gd name="T35" fmla="*/ 117 h 205"/>
                <a:gd name="T36" fmla="*/ 69 w 429"/>
                <a:gd name="T37" fmla="*/ 108 h 205"/>
                <a:gd name="T38" fmla="*/ 99 w 429"/>
                <a:gd name="T39" fmla="*/ 130 h 205"/>
                <a:gd name="T40" fmla="*/ 227 w 429"/>
                <a:gd name="T41" fmla="*/ 138 h 205"/>
                <a:gd name="T42" fmla="*/ 307 w 429"/>
                <a:gd name="T43" fmla="*/ 145 h 205"/>
                <a:gd name="T44" fmla="*/ 368 w 429"/>
                <a:gd name="T45" fmla="*/ 102 h 205"/>
                <a:gd name="T46" fmla="*/ 379 w 429"/>
                <a:gd name="T47" fmla="*/ 136 h 205"/>
                <a:gd name="T48" fmla="*/ 404 w 429"/>
                <a:gd name="T49" fmla="*/ 150 h 205"/>
                <a:gd name="T50" fmla="*/ 406 w 429"/>
                <a:gd name="T51" fmla="*/ 144 h 205"/>
                <a:gd name="T52" fmla="*/ 380 w 429"/>
                <a:gd name="T53" fmla="*/ 76 h 205"/>
                <a:gd name="T54" fmla="*/ 417 w 429"/>
                <a:gd name="T55" fmla="*/ 23 h 205"/>
                <a:gd name="T56" fmla="*/ 410 w 429"/>
                <a:gd name="T57" fmla="*/ 47 h 205"/>
                <a:gd name="T58" fmla="*/ 378 w 429"/>
                <a:gd name="T59" fmla="*/ 84 h 205"/>
                <a:gd name="T60" fmla="*/ 380 w 429"/>
                <a:gd name="T61" fmla="*/ 76 h 205"/>
                <a:gd name="T62" fmla="*/ 237 w 429"/>
                <a:gd name="T63" fmla="*/ 123 h 205"/>
                <a:gd name="T64" fmla="*/ 253 w 429"/>
                <a:gd name="T65" fmla="*/ 111 h 205"/>
                <a:gd name="T66" fmla="*/ 236 w 429"/>
                <a:gd name="T67" fmla="*/ 125 h 205"/>
                <a:gd name="T68" fmla="*/ 237 w 429"/>
                <a:gd name="T69" fmla="*/ 123 h 205"/>
                <a:gd name="T70" fmla="*/ 69 w 429"/>
                <a:gd name="T71" fmla="*/ 95 h 205"/>
                <a:gd name="T72" fmla="*/ 60 w 429"/>
                <a:gd name="T73" fmla="*/ 88 h 205"/>
                <a:gd name="T74" fmla="*/ 58 w 429"/>
                <a:gd name="T75" fmla="*/ 97 h 205"/>
                <a:gd name="T76" fmla="*/ 57 w 429"/>
                <a:gd name="T77" fmla="*/ 112 h 205"/>
                <a:gd name="T78" fmla="*/ 57 w 429"/>
                <a:gd name="T79" fmla="*/ 112 h 205"/>
                <a:gd name="T80" fmla="*/ 31 w 429"/>
                <a:gd name="T81" fmla="*/ 181 h 205"/>
                <a:gd name="T82" fmla="*/ 22 w 429"/>
                <a:gd name="T83" fmla="*/ 187 h 205"/>
                <a:gd name="T84" fmla="*/ 25 w 429"/>
                <a:gd name="T85" fmla="*/ 149 h 205"/>
                <a:gd name="T86" fmla="*/ 110 w 429"/>
                <a:gd name="T87" fmla="*/ 40 h 205"/>
                <a:gd name="T88" fmla="*/ 122 w 429"/>
                <a:gd name="T89" fmla="*/ 49 h 205"/>
                <a:gd name="T90" fmla="*/ 69 w 429"/>
                <a:gd name="T91" fmla="*/ 9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29" h="205">
                  <a:moveTo>
                    <a:pt x="406" y="144"/>
                  </a:moveTo>
                  <a:cubicBezTo>
                    <a:pt x="379" y="136"/>
                    <a:pt x="375" y="112"/>
                    <a:pt x="377" y="95"/>
                  </a:cubicBezTo>
                  <a:cubicBezTo>
                    <a:pt x="424" y="52"/>
                    <a:pt x="429" y="20"/>
                    <a:pt x="429" y="20"/>
                  </a:cubicBezTo>
                  <a:cubicBezTo>
                    <a:pt x="426" y="0"/>
                    <a:pt x="397" y="31"/>
                    <a:pt x="397" y="31"/>
                  </a:cubicBezTo>
                  <a:cubicBezTo>
                    <a:pt x="377" y="56"/>
                    <a:pt x="370" y="77"/>
                    <a:pt x="368" y="93"/>
                  </a:cubicBezTo>
                  <a:cubicBezTo>
                    <a:pt x="318" y="141"/>
                    <a:pt x="275" y="150"/>
                    <a:pt x="275" y="150"/>
                  </a:cubicBezTo>
                  <a:cubicBezTo>
                    <a:pt x="253" y="157"/>
                    <a:pt x="237" y="147"/>
                    <a:pt x="235" y="134"/>
                  </a:cubicBezTo>
                  <a:cubicBezTo>
                    <a:pt x="247" y="128"/>
                    <a:pt x="253" y="122"/>
                    <a:pt x="253" y="122"/>
                  </a:cubicBezTo>
                  <a:cubicBezTo>
                    <a:pt x="267" y="112"/>
                    <a:pt x="259" y="105"/>
                    <a:pt x="259" y="105"/>
                  </a:cubicBezTo>
                  <a:cubicBezTo>
                    <a:pt x="240" y="87"/>
                    <a:pt x="228" y="123"/>
                    <a:pt x="228" y="123"/>
                  </a:cubicBezTo>
                  <a:cubicBezTo>
                    <a:pt x="228" y="126"/>
                    <a:pt x="228" y="128"/>
                    <a:pt x="228" y="130"/>
                  </a:cubicBezTo>
                  <a:cubicBezTo>
                    <a:pt x="204" y="142"/>
                    <a:pt x="183" y="143"/>
                    <a:pt x="183" y="143"/>
                  </a:cubicBezTo>
                  <a:cubicBezTo>
                    <a:pt x="113" y="141"/>
                    <a:pt x="79" y="102"/>
                    <a:pt x="79" y="102"/>
                  </a:cubicBezTo>
                  <a:cubicBezTo>
                    <a:pt x="117" y="82"/>
                    <a:pt x="132" y="47"/>
                    <a:pt x="132" y="47"/>
                  </a:cubicBezTo>
                  <a:cubicBezTo>
                    <a:pt x="138" y="28"/>
                    <a:pt x="121" y="29"/>
                    <a:pt x="121" y="29"/>
                  </a:cubicBezTo>
                  <a:cubicBezTo>
                    <a:pt x="59" y="36"/>
                    <a:pt x="17" y="143"/>
                    <a:pt x="17" y="143"/>
                  </a:cubicBezTo>
                  <a:cubicBezTo>
                    <a:pt x="0" y="191"/>
                    <a:pt x="23" y="198"/>
                    <a:pt x="23" y="198"/>
                  </a:cubicBezTo>
                  <a:cubicBezTo>
                    <a:pt x="42" y="205"/>
                    <a:pt x="64" y="117"/>
                    <a:pt x="64" y="117"/>
                  </a:cubicBezTo>
                  <a:cubicBezTo>
                    <a:pt x="65" y="105"/>
                    <a:pt x="69" y="108"/>
                    <a:pt x="69" y="108"/>
                  </a:cubicBezTo>
                  <a:cubicBezTo>
                    <a:pt x="71" y="113"/>
                    <a:pt x="99" y="130"/>
                    <a:pt x="99" y="130"/>
                  </a:cubicBezTo>
                  <a:cubicBezTo>
                    <a:pt x="157" y="160"/>
                    <a:pt x="202" y="150"/>
                    <a:pt x="227" y="138"/>
                  </a:cubicBezTo>
                  <a:cubicBezTo>
                    <a:pt x="231" y="184"/>
                    <a:pt x="307" y="145"/>
                    <a:pt x="307" y="145"/>
                  </a:cubicBezTo>
                  <a:cubicBezTo>
                    <a:pt x="332" y="130"/>
                    <a:pt x="352" y="116"/>
                    <a:pt x="368" y="102"/>
                  </a:cubicBezTo>
                  <a:cubicBezTo>
                    <a:pt x="369" y="123"/>
                    <a:pt x="379" y="136"/>
                    <a:pt x="379" y="136"/>
                  </a:cubicBezTo>
                  <a:cubicBezTo>
                    <a:pt x="396" y="154"/>
                    <a:pt x="404" y="150"/>
                    <a:pt x="404" y="150"/>
                  </a:cubicBezTo>
                  <a:cubicBezTo>
                    <a:pt x="410" y="146"/>
                    <a:pt x="406" y="144"/>
                    <a:pt x="406" y="144"/>
                  </a:cubicBezTo>
                  <a:moveTo>
                    <a:pt x="380" y="76"/>
                  </a:moveTo>
                  <a:cubicBezTo>
                    <a:pt x="402" y="28"/>
                    <a:pt x="417" y="23"/>
                    <a:pt x="417" y="23"/>
                  </a:cubicBezTo>
                  <a:cubicBezTo>
                    <a:pt x="428" y="19"/>
                    <a:pt x="410" y="47"/>
                    <a:pt x="410" y="47"/>
                  </a:cubicBezTo>
                  <a:cubicBezTo>
                    <a:pt x="399" y="61"/>
                    <a:pt x="389" y="73"/>
                    <a:pt x="378" y="84"/>
                  </a:cubicBezTo>
                  <a:cubicBezTo>
                    <a:pt x="379" y="79"/>
                    <a:pt x="380" y="76"/>
                    <a:pt x="380" y="76"/>
                  </a:cubicBezTo>
                  <a:moveTo>
                    <a:pt x="237" y="123"/>
                  </a:moveTo>
                  <a:cubicBezTo>
                    <a:pt x="246" y="106"/>
                    <a:pt x="253" y="111"/>
                    <a:pt x="253" y="111"/>
                  </a:cubicBezTo>
                  <a:cubicBezTo>
                    <a:pt x="248" y="116"/>
                    <a:pt x="242" y="121"/>
                    <a:pt x="236" y="125"/>
                  </a:cubicBezTo>
                  <a:cubicBezTo>
                    <a:pt x="237" y="124"/>
                    <a:pt x="237" y="123"/>
                    <a:pt x="237" y="123"/>
                  </a:cubicBezTo>
                  <a:moveTo>
                    <a:pt x="69" y="95"/>
                  </a:moveTo>
                  <a:cubicBezTo>
                    <a:pt x="69" y="95"/>
                    <a:pt x="72" y="79"/>
                    <a:pt x="60" y="88"/>
                  </a:cubicBezTo>
                  <a:cubicBezTo>
                    <a:pt x="60" y="88"/>
                    <a:pt x="54" y="91"/>
                    <a:pt x="58" y="97"/>
                  </a:cubicBezTo>
                  <a:cubicBezTo>
                    <a:pt x="58" y="97"/>
                    <a:pt x="48" y="97"/>
                    <a:pt x="57" y="112"/>
                  </a:cubicBezTo>
                  <a:cubicBezTo>
                    <a:pt x="57" y="112"/>
                    <a:pt x="57" y="112"/>
                    <a:pt x="57" y="112"/>
                  </a:cubicBezTo>
                  <a:cubicBezTo>
                    <a:pt x="57" y="112"/>
                    <a:pt x="45" y="156"/>
                    <a:pt x="31" y="181"/>
                  </a:cubicBezTo>
                  <a:cubicBezTo>
                    <a:pt x="31" y="181"/>
                    <a:pt x="25" y="194"/>
                    <a:pt x="22" y="187"/>
                  </a:cubicBezTo>
                  <a:cubicBezTo>
                    <a:pt x="22" y="187"/>
                    <a:pt x="17" y="177"/>
                    <a:pt x="25" y="149"/>
                  </a:cubicBezTo>
                  <a:cubicBezTo>
                    <a:pt x="25" y="149"/>
                    <a:pt x="51" y="59"/>
                    <a:pt x="110" y="40"/>
                  </a:cubicBezTo>
                  <a:cubicBezTo>
                    <a:pt x="110" y="40"/>
                    <a:pt x="133" y="31"/>
                    <a:pt x="122" y="49"/>
                  </a:cubicBezTo>
                  <a:cubicBezTo>
                    <a:pt x="122" y="49"/>
                    <a:pt x="95" y="93"/>
                    <a:pt x="69" y="9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9"/>
            </a:p>
          </p:txBody>
        </p:sp>
        <p:sp>
          <p:nvSpPr>
            <p:cNvPr id="46" name="Freeform 71"/>
            <p:cNvSpPr>
              <a:spLocks noEditPoints="1"/>
            </p:cNvSpPr>
            <p:nvPr userDrawn="1"/>
          </p:nvSpPr>
          <p:spPr bwMode="auto">
            <a:xfrm>
              <a:off x="3686375" y="2112152"/>
              <a:ext cx="1399360" cy="407650"/>
            </a:xfrm>
            <a:custGeom>
              <a:avLst/>
              <a:gdLst>
                <a:gd name="T0" fmla="*/ 518 w 587"/>
                <a:gd name="T1" fmla="*/ 69 h 171"/>
                <a:gd name="T2" fmla="*/ 511 w 587"/>
                <a:gd name="T3" fmla="*/ 62 h 171"/>
                <a:gd name="T4" fmla="*/ 432 w 587"/>
                <a:gd name="T5" fmla="*/ 47 h 171"/>
                <a:gd name="T6" fmla="*/ 407 w 587"/>
                <a:gd name="T7" fmla="*/ 45 h 171"/>
                <a:gd name="T8" fmla="*/ 395 w 587"/>
                <a:gd name="T9" fmla="*/ 52 h 171"/>
                <a:gd name="T10" fmla="*/ 407 w 587"/>
                <a:gd name="T11" fmla="*/ 57 h 171"/>
                <a:gd name="T12" fmla="*/ 441 w 587"/>
                <a:gd name="T13" fmla="*/ 71 h 171"/>
                <a:gd name="T14" fmla="*/ 407 w 587"/>
                <a:gd name="T15" fmla="*/ 89 h 171"/>
                <a:gd name="T16" fmla="*/ 380 w 587"/>
                <a:gd name="T17" fmla="*/ 79 h 171"/>
                <a:gd name="T18" fmla="*/ 381 w 587"/>
                <a:gd name="T19" fmla="*/ 69 h 171"/>
                <a:gd name="T20" fmla="*/ 377 w 587"/>
                <a:gd name="T21" fmla="*/ 63 h 171"/>
                <a:gd name="T22" fmla="*/ 370 w 587"/>
                <a:gd name="T23" fmla="*/ 67 h 171"/>
                <a:gd name="T24" fmla="*/ 297 w 587"/>
                <a:gd name="T25" fmla="*/ 89 h 171"/>
                <a:gd name="T26" fmla="*/ 289 w 587"/>
                <a:gd name="T27" fmla="*/ 61 h 171"/>
                <a:gd name="T28" fmla="*/ 290 w 587"/>
                <a:gd name="T29" fmla="*/ 46 h 171"/>
                <a:gd name="T30" fmla="*/ 285 w 587"/>
                <a:gd name="T31" fmla="*/ 53 h 171"/>
                <a:gd name="T32" fmla="*/ 201 w 587"/>
                <a:gd name="T33" fmla="*/ 107 h 171"/>
                <a:gd name="T34" fmla="*/ 199 w 587"/>
                <a:gd name="T35" fmla="*/ 66 h 171"/>
                <a:gd name="T36" fmla="*/ 232 w 587"/>
                <a:gd name="T37" fmla="*/ 31 h 171"/>
                <a:gd name="T38" fmla="*/ 279 w 587"/>
                <a:gd name="T39" fmla="*/ 6 h 171"/>
                <a:gd name="T40" fmla="*/ 281 w 587"/>
                <a:gd name="T41" fmla="*/ 2 h 171"/>
                <a:gd name="T42" fmla="*/ 281 w 587"/>
                <a:gd name="T43" fmla="*/ 2 h 171"/>
                <a:gd name="T44" fmla="*/ 272 w 587"/>
                <a:gd name="T45" fmla="*/ 2 h 171"/>
                <a:gd name="T46" fmla="*/ 233 w 587"/>
                <a:gd name="T47" fmla="*/ 21 h 171"/>
                <a:gd name="T48" fmla="*/ 227 w 587"/>
                <a:gd name="T49" fmla="*/ 9 h 171"/>
                <a:gd name="T50" fmla="*/ 195 w 587"/>
                <a:gd name="T51" fmla="*/ 55 h 171"/>
                <a:gd name="T52" fmla="*/ 100 w 587"/>
                <a:gd name="T53" fmla="*/ 116 h 171"/>
                <a:gd name="T54" fmla="*/ 88 w 587"/>
                <a:gd name="T55" fmla="*/ 83 h 171"/>
                <a:gd name="T56" fmla="*/ 83 w 587"/>
                <a:gd name="T57" fmla="*/ 79 h 171"/>
                <a:gd name="T58" fmla="*/ 73 w 587"/>
                <a:gd name="T59" fmla="*/ 86 h 171"/>
                <a:gd name="T60" fmla="*/ 58 w 587"/>
                <a:gd name="T61" fmla="*/ 101 h 171"/>
                <a:gd name="T62" fmla="*/ 62 w 587"/>
                <a:gd name="T63" fmla="*/ 65 h 171"/>
                <a:gd name="T64" fmla="*/ 17 w 587"/>
                <a:gd name="T65" fmla="*/ 87 h 171"/>
                <a:gd name="T66" fmla="*/ 14 w 587"/>
                <a:gd name="T67" fmla="*/ 123 h 171"/>
                <a:gd name="T68" fmla="*/ 79 w 587"/>
                <a:gd name="T69" fmla="*/ 91 h 171"/>
                <a:gd name="T70" fmla="*/ 81 w 587"/>
                <a:gd name="T71" fmla="*/ 90 h 171"/>
                <a:gd name="T72" fmla="*/ 119 w 587"/>
                <a:gd name="T73" fmla="*/ 122 h 171"/>
                <a:gd name="T74" fmla="*/ 184 w 587"/>
                <a:gd name="T75" fmla="*/ 77 h 171"/>
                <a:gd name="T76" fmla="*/ 277 w 587"/>
                <a:gd name="T77" fmla="*/ 72 h 171"/>
                <a:gd name="T78" fmla="*/ 332 w 587"/>
                <a:gd name="T79" fmla="*/ 97 h 171"/>
                <a:gd name="T80" fmla="*/ 371 w 587"/>
                <a:gd name="T81" fmla="*/ 78 h 171"/>
                <a:gd name="T82" fmla="*/ 412 w 587"/>
                <a:gd name="T83" fmla="*/ 99 h 171"/>
                <a:gd name="T84" fmla="*/ 446 w 587"/>
                <a:gd name="T85" fmla="*/ 80 h 171"/>
                <a:gd name="T86" fmla="*/ 437 w 587"/>
                <a:gd name="T87" fmla="*/ 56 h 171"/>
                <a:gd name="T88" fmla="*/ 506 w 587"/>
                <a:gd name="T89" fmla="*/ 77 h 171"/>
                <a:gd name="T90" fmla="*/ 502 w 587"/>
                <a:gd name="T91" fmla="*/ 98 h 171"/>
                <a:gd name="T92" fmla="*/ 519 w 587"/>
                <a:gd name="T93" fmla="*/ 77 h 171"/>
                <a:gd name="T94" fmla="*/ 564 w 587"/>
                <a:gd name="T95" fmla="*/ 59 h 171"/>
                <a:gd name="T96" fmla="*/ 560 w 587"/>
                <a:gd name="T97" fmla="*/ 84 h 171"/>
                <a:gd name="T98" fmla="*/ 556 w 587"/>
                <a:gd name="T99" fmla="*/ 98 h 171"/>
                <a:gd name="T100" fmla="*/ 573 w 587"/>
                <a:gd name="T101" fmla="*/ 51 h 171"/>
                <a:gd name="T102" fmla="*/ 518 w 587"/>
                <a:gd name="T103" fmla="*/ 69 h 171"/>
                <a:gd name="T104" fmla="*/ 20 w 587"/>
                <a:gd name="T105" fmla="*/ 105 h 171"/>
                <a:gd name="T106" fmla="*/ 45 w 587"/>
                <a:gd name="T107" fmla="*/ 73 h 171"/>
                <a:gd name="T108" fmla="*/ 49 w 587"/>
                <a:gd name="T109" fmla="*/ 105 h 171"/>
                <a:gd name="T110" fmla="*/ 20 w 587"/>
                <a:gd name="T111" fmla="*/ 105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87" h="171">
                  <a:moveTo>
                    <a:pt x="518" y="69"/>
                  </a:moveTo>
                  <a:cubicBezTo>
                    <a:pt x="518" y="69"/>
                    <a:pt x="516" y="71"/>
                    <a:pt x="511" y="62"/>
                  </a:cubicBezTo>
                  <a:cubicBezTo>
                    <a:pt x="511" y="62"/>
                    <a:pt x="500" y="42"/>
                    <a:pt x="432" y="47"/>
                  </a:cubicBezTo>
                  <a:cubicBezTo>
                    <a:pt x="432" y="47"/>
                    <a:pt x="418" y="47"/>
                    <a:pt x="407" y="45"/>
                  </a:cubicBezTo>
                  <a:cubicBezTo>
                    <a:pt x="407" y="45"/>
                    <a:pt x="396" y="43"/>
                    <a:pt x="395" y="52"/>
                  </a:cubicBezTo>
                  <a:cubicBezTo>
                    <a:pt x="395" y="52"/>
                    <a:pt x="394" y="57"/>
                    <a:pt x="407" y="57"/>
                  </a:cubicBezTo>
                  <a:cubicBezTo>
                    <a:pt x="407" y="57"/>
                    <a:pt x="440" y="52"/>
                    <a:pt x="441" y="71"/>
                  </a:cubicBezTo>
                  <a:cubicBezTo>
                    <a:pt x="441" y="71"/>
                    <a:pt x="441" y="87"/>
                    <a:pt x="407" y="89"/>
                  </a:cubicBezTo>
                  <a:cubicBezTo>
                    <a:pt x="407" y="89"/>
                    <a:pt x="385" y="90"/>
                    <a:pt x="380" y="79"/>
                  </a:cubicBezTo>
                  <a:cubicBezTo>
                    <a:pt x="380" y="79"/>
                    <a:pt x="379" y="77"/>
                    <a:pt x="381" y="69"/>
                  </a:cubicBezTo>
                  <a:cubicBezTo>
                    <a:pt x="381" y="69"/>
                    <a:pt x="383" y="63"/>
                    <a:pt x="377" y="63"/>
                  </a:cubicBezTo>
                  <a:cubicBezTo>
                    <a:pt x="377" y="63"/>
                    <a:pt x="373" y="60"/>
                    <a:pt x="370" y="67"/>
                  </a:cubicBezTo>
                  <a:cubicBezTo>
                    <a:pt x="370" y="67"/>
                    <a:pt x="330" y="99"/>
                    <a:pt x="297" y="89"/>
                  </a:cubicBezTo>
                  <a:cubicBezTo>
                    <a:pt x="297" y="89"/>
                    <a:pt x="281" y="84"/>
                    <a:pt x="289" y="61"/>
                  </a:cubicBezTo>
                  <a:cubicBezTo>
                    <a:pt x="289" y="61"/>
                    <a:pt x="298" y="46"/>
                    <a:pt x="290" y="46"/>
                  </a:cubicBezTo>
                  <a:cubicBezTo>
                    <a:pt x="290" y="46"/>
                    <a:pt x="286" y="45"/>
                    <a:pt x="285" y="53"/>
                  </a:cubicBezTo>
                  <a:cubicBezTo>
                    <a:pt x="285" y="53"/>
                    <a:pt x="243" y="106"/>
                    <a:pt x="201" y="107"/>
                  </a:cubicBezTo>
                  <a:cubicBezTo>
                    <a:pt x="201" y="107"/>
                    <a:pt x="177" y="110"/>
                    <a:pt x="199" y="66"/>
                  </a:cubicBezTo>
                  <a:cubicBezTo>
                    <a:pt x="199" y="66"/>
                    <a:pt x="212" y="43"/>
                    <a:pt x="232" y="31"/>
                  </a:cubicBezTo>
                  <a:cubicBezTo>
                    <a:pt x="232" y="31"/>
                    <a:pt x="278" y="7"/>
                    <a:pt x="279" y="6"/>
                  </a:cubicBezTo>
                  <a:cubicBezTo>
                    <a:pt x="280" y="5"/>
                    <a:pt x="283" y="4"/>
                    <a:pt x="281" y="2"/>
                  </a:cubicBezTo>
                  <a:cubicBezTo>
                    <a:pt x="281" y="2"/>
                    <a:pt x="281" y="2"/>
                    <a:pt x="281" y="2"/>
                  </a:cubicBezTo>
                  <a:cubicBezTo>
                    <a:pt x="281" y="2"/>
                    <a:pt x="277" y="0"/>
                    <a:pt x="272" y="2"/>
                  </a:cubicBezTo>
                  <a:cubicBezTo>
                    <a:pt x="233" y="21"/>
                    <a:pt x="233" y="21"/>
                    <a:pt x="233" y="21"/>
                  </a:cubicBezTo>
                  <a:cubicBezTo>
                    <a:pt x="233" y="21"/>
                    <a:pt x="238" y="4"/>
                    <a:pt x="227" y="9"/>
                  </a:cubicBezTo>
                  <a:cubicBezTo>
                    <a:pt x="227" y="9"/>
                    <a:pt x="212" y="22"/>
                    <a:pt x="195" y="55"/>
                  </a:cubicBezTo>
                  <a:cubicBezTo>
                    <a:pt x="195" y="55"/>
                    <a:pt x="131" y="120"/>
                    <a:pt x="100" y="116"/>
                  </a:cubicBezTo>
                  <a:cubicBezTo>
                    <a:pt x="100" y="116"/>
                    <a:pt x="80" y="117"/>
                    <a:pt x="88" y="83"/>
                  </a:cubicBezTo>
                  <a:cubicBezTo>
                    <a:pt x="88" y="83"/>
                    <a:pt x="89" y="80"/>
                    <a:pt x="83" y="79"/>
                  </a:cubicBezTo>
                  <a:cubicBezTo>
                    <a:pt x="83" y="79"/>
                    <a:pt x="79" y="77"/>
                    <a:pt x="73" y="86"/>
                  </a:cubicBezTo>
                  <a:cubicBezTo>
                    <a:pt x="73" y="86"/>
                    <a:pt x="69" y="94"/>
                    <a:pt x="58" y="101"/>
                  </a:cubicBezTo>
                  <a:cubicBezTo>
                    <a:pt x="58" y="101"/>
                    <a:pt x="77" y="79"/>
                    <a:pt x="62" y="65"/>
                  </a:cubicBezTo>
                  <a:cubicBezTo>
                    <a:pt x="62" y="65"/>
                    <a:pt x="44" y="49"/>
                    <a:pt x="17" y="87"/>
                  </a:cubicBezTo>
                  <a:cubicBezTo>
                    <a:pt x="17" y="87"/>
                    <a:pt x="0" y="113"/>
                    <a:pt x="14" y="123"/>
                  </a:cubicBezTo>
                  <a:cubicBezTo>
                    <a:pt x="14" y="123"/>
                    <a:pt x="29" y="136"/>
                    <a:pt x="79" y="91"/>
                  </a:cubicBezTo>
                  <a:cubicBezTo>
                    <a:pt x="81" y="90"/>
                    <a:pt x="81" y="90"/>
                    <a:pt x="81" y="90"/>
                  </a:cubicBezTo>
                  <a:cubicBezTo>
                    <a:pt x="81" y="90"/>
                    <a:pt x="66" y="139"/>
                    <a:pt x="119" y="122"/>
                  </a:cubicBezTo>
                  <a:cubicBezTo>
                    <a:pt x="119" y="122"/>
                    <a:pt x="152" y="109"/>
                    <a:pt x="184" y="77"/>
                  </a:cubicBezTo>
                  <a:cubicBezTo>
                    <a:pt x="184" y="77"/>
                    <a:pt x="157" y="171"/>
                    <a:pt x="277" y="72"/>
                  </a:cubicBezTo>
                  <a:cubicBezTo>
                    <a:pt x="277" y="72"/>
                    <a:pt x="270" y="111"/>
                    <a:pt x="332" y="97"/>
                  </a:cubicBezTo>
                  <a:cubicBezTo>
                    <a:pt x="332" y="97"/>
                    <a:pt x="355" y="90"/>
                    <a:pt x="371" y="78"/>
                  </a:cubicBezTo>
                  <a:cubicBezTo>
                    <a:pt x="371" y="78"/>
                    <a:pt x="372" y="101"/>
                    <a:pt x="412" y="99"/>
                  </a:cubicBezTo>
                  <a:cubicBezTo>
                    <a:pt x="412" y="99"/>
                    <a:pt x="435" y="99"/>
                    <a:pt x="446" y="80"/>
                  </a:cubicBezTo>
                  <a:cubicBezTo>
                    <a:pt x="446" y="80"/>
                    <a:pt x="454" y="64"/>
                    <a:pt x="437" y="56"/>
                  </a:cubicBezTo>
                  <a:cubicBezTo>
                    <a:pt x="437" y="56"/>
                    <a:pt x="515" y="54"/>
                    <a:pt x="506" y="77"/>
                  </a:cubicBezTo>
                  <a:cubicBezTo>
                    <a:pt x="506" y="77"/>
                    <a:pt x="490" y="100"/>
                    <a:pt x="502" y="98"/>
                  </a:cubicBezTo>
                  <a:cubicBezTo>
                    <a:pt x="502" y="98"/>
                    <a:pt x="508" y="98"/>
                    <a:pt x="519" y="77"/>
                  </a:cubicBezTo>
                  <a:cubicBezTo>
                    <a:pt x="519" y="77"/>
                    <a:pt x="545" y="46"/>
                    <a:pt x="564" y="59"/>
                  </a:cubicBezTo>
                  <a:cubicBezTo>
                    <a:pt x="564" y="59"/>
                    <a:pt x="572" y="67"/>
                    <a:pt x="560" y="84"/>
                  </a:cubicBezTo>
                  <a:cubicBezTo>
                    <a:pt x="560" y="84"/>
                    <a:pt x="547" y="103"/>
                    <a:pt x="556" y="98"/>
                  </a:cubicBezTo>
                  <a:cubicBezTo>
                    <a:pt x="556" y="98"/>
                    <a:pt x="587" y="67"/>
                    <a:pt x="573" y="51"/>
                  </a:cubicBezTo>
                  <a:cubicBezTo>
                    <a:pt x="573" y="51"/>
                    <a:pt x="558" y="32"/>
                    <a:pt x="518" y="69"/>
                  </a:cubicBezTo>
                  <a:moveTo>
                    <a:pt x="20" y="105"/>
                  </a:moveTo>
                  <a:cubicBezTo>
                    <a:pt x="20" y="105"/>
                    <a:pt x="18" y="88"/>
                    <a:pt x="45" y="73"/>
                  </a:cubicBezTo>
                  <a:cubicBezTo>
                    <a:pt x="45" y="73"/>
                    <a:pt x="77" y="60"/>
                    <a:pt x="49" y="105"/>
                  </a:cubicBezTo>
                  <a:cubicBezTo>
                    <a:pt x="49" y="105"/>
                    <a:pt x="22" y="125"/>
                    <a:pt x="20" y="10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9"/>
            </a:p>
          </p:txBody>
        </p:sp>
        <p:sp>
          <p:nvSpPr>
            <p:cNvPr id="47" name="Freeform 72"/>
            <p:cNvSpPr>
              <a:spLocks noEditPoints="1"/>
            </p:cNvSpPr>
            <p:nvPr userDrawn="1"/>
          </p:nvSpPr>
          <p:spPr bwMode="auto">
            <a:xfrm>
              <a:off x="5080967" y="1983421"/>
              <a:ext cx="1304003" cy="796229"/>
            </a:xfrm>
            <a:custGeom>
              <a:avLst/>
              <a:gdLst>
                <a:gd name="T0" fmla="*/ 530 w 547"/>
                <a:gd name="T1" fmla="*/ 96 h 334"/>
                <a:gd name="T2" fmla="*/ 435 w 547"/>
                <a:gd name="T3" fmla="*/ 85 h 334"/>
                <a:gd name="T4" fmla="*/ 425 w 547"/>
                <a:gd name="T5" fmla="*/ 88 h 334"/>
                <a:gd name="T6" fmla="*/ 359 w 547"/>
                <a:gd name="T7" fmla="*/ 121 h 334"/>
                <a:gd name="T8" fmla="*/ 333 w 547"/>
                <a:gd name="T9" fmla="*/ 102 h 334"/>
                <a:gd name="T10" fmla="*/ 324 w 547"/>
                <a:gd name="T11" fmla="*/ 99 h 334"/>
                <a:gd name="T12" fmla="*/ 298 w 547"/>
                <a:gd name="T13" fmla="*/ 118 h 334"/>
                <a:gd name="T14" fmla="*/ 245 w 547"/>
                <a:gd name="T15" fmla="*/ 113 h 334"/>
                <a:gd name="T16" fmla="*/ 237 w 547"/>
                <a:gd name="T17" fmla="*/ 94 h 334"/>
                <a:gd name="T18" fmla="*/ 195 w 547"/>
                <a:gd name="T19" fmla="*/ 120 h 334"/>
                <a:gd name="T20" fmla="*/ 183 w 547"/>
                <a:gd name="T21" fmla="*/ 135 h 334"/>
                <a:gd name="T22" fmla="*/ 218 w 547"/>
                <a:gd name="T23" fmla="*/ 68 h 334"/>
                <a:gd name="T24" fmla="*/ 233 w 547"/>
                <a:gd name="T25" fmla="*/ 12 h 334"/>
                <a:gd name="T26" fmla="*/ 223 w 547"/>
                <a:gd name="T27" fmla="*/ 16 h 334"/>
                <a:gd name="T28" fmla="*/ 214 w 547"/>
                <a:gd name="T29" fmla="*/ 46 h 334"/>
                <a:gd name="T30" fmla="*/ 194 w 547"/>
                <a:gd name="T31" fmla="*/ 86 h 334"/>
                <a:gd name="T32" fmla="*/ 97 w 547"/>
                <a:gd name="T33" fmla="*/ 124 h 334"/>
                <a:gd name="T34" fmla="*/ 99 w 547"/>
                <a:gd name="T35" fmla="*/ 96 h 334"/>
                <a:gd name="T36" fmla="*/ 73 w 547"/>
                <a:gd name="T37" fmla="*/ 72 h 334"/>
                <a:gd name="T38" fmla="*/ 10 w 547"/>
                <a:gd name="T39" fmla="*/ 129 h 334"/>
                <a:gd name="T40" fmla="*/ 15 w 547"/>
                <a:gd name="T41" fmla="*/ 152 h 334"/>
                <a:gd name="T42" fmla="*/ 17 w 547"/>
                <a:gd name="T43" fmla="*/ 144 h 334"/>
                <a:gd name="T44" fmla="*/ 34 w 547"/>
                <a:gd name="T45" fmla="*/ 110 h 334"/>
                <a:gd name="T46" fmla="*/ 81 w 547"/>
                <a:gd name="T47" fmla="*/ 83 h 334"/>
                <a:gd name="T48" fmla="*/ 88 w 547"/>
                <a:gd name="T49" fmla="*/ 114 h 334"/>
                <a:gd name="T50" fmla="*/ 87 w 547"/>
                <a:gd name="T51" fmla="*/ 124 h 334"/>
                <a:gd name="T52" fmla="*/ 75 w 547"/>
                <a:gd name="T53" fmla="*/ 121 h 334"/>
                <a:gd name="T54" fmla="*/ 67 w 547"/>
                <a:gd name="T55" fmla="*/ 117 h 334"/>
                <a:gd name="T56" fmla="*/ 65 w 547"/>
                <a:gd name="T57" fmla="*/ 150 h 334"/>
                <a:gd name="T58" fmla="*/ 89 w 547"/>
                <a:gd name="T59" fmla="*/ 146 h 334"/>
                <a:gd name="T60" fmla="*/ 94 w 547"/>
                <a:gd name="T61" fmla="*/ 135 h 334"/>
                <a:gd name="T62" fmla="*/ 186 w 547"/>
                <a:gd name="T63" fmla="*/ 103 h 334"/>
                <a:gd name="T64" fmla="*/ 177 w 547"/>
                <a:gd name="T65" fmla="*/ 126 h 334"/>
                <a:gd name="T66" fmla="*/ 166 w 547"/>
                <a:gd name="T67" fmla="*/ 154 h 334"/>
                <a:gd name="T68" fmla="*/ 180 w 547"/>
                <a:gd name="T69" fmla="*/ 149 h 334"/>
                <a:gd name="T70" fmla="*/ 230 w 547"/>
                <a:gd name="T71" fmla="*/ 100 h 334"/>
                <a:gd name="T72" fmla="*/ 233 w 547"/>
                <a:gd name="T73" fmla="*/ 109 h 334"/>
                <a:gd name="T74" fmla="*/ 321 w 547"/>
                <a:gd name="T75" fmla="*/ 111 h 334"/>
                <a:gd name="T76" fmla="*/ 393 w 547"/>
                <a:gd name="T77" fmla="*/ 117 h 334"/>
                <a:gd name="T78" fmla="*/ 323 w 547"/>
                <a:gd name="T79" fmla="*/ 285 h 334"/>
                <a:gd name="T80" fmla="*/ 333 w 547"/>
                <a:gd name="T81" fmla="*/ 321 h 334"/>
                <a:gd name="T82" fmla="*/ 391 w 547"/>
                <a:gd name="T83" fmla="*/ 235 h 334"/>
                <a:gd name="T84" fmla="*/ 424 w 547"/>
                <a:gd name="T85" fmla="*/ 121 h 334"/>
                <a:gd name="T86" fmla="*/ 432 w 547"/>
                <a:gd name="T87" fmla="*/ 100 h 334"/>
                <a:gd name="T88" fmla="*/ 435 w 547"/>
                <a:gd name="T89" fmla="*/ 96 h 334"/>
                <a:gd name="T90" fmla="*/ 438 w 547"/>
                <a:gd name="T91" fmla="*/ 94 h 334"/>
                <a:gd name="T92" fmla="*/ 510 w 547"/>
                <a:gd name="T93" fmla="*/ 92 h 334"/>
                <a:gd name="T94" fmla="*/ 524 w 547"/>
                <a:gd name="T95" fmla="*/ 134 h 334"/>
                <a:gd name="T96" fmla="*/ 461 w 547"/>
                <a:gd name="T97" fmla="*/ 149 h 334"/>
                <a:gd name="T98" fmla="*/ 448 w 547"/>
                <a:gd name="T99" fmla="*/ 146 h 334"/>
                <a:gd name="T100" fmla="*/ 494 w 547"/>
                <a:gd name="T101" fmla="*/ 160 h 334"/>
                <a:gd name="T102" fmla="*/ 534 w 547"/>
                <a:gd name="T103" fmla="*/ 137 h 334"/>
                <a:gd name="T104" fmla="*/ 530 w 547"/>
                <a:gd name="T105" fmla="*/ 96 h 334"/>
                <a:gd name="T106" fmla="*/ 74 w 547"/>
                <a:gd name="T107" fmla="*/ 145 h 334"/>
                <a:gd name="T108" fmla="*/ 68 w 547"/>
                <a:gd name="T109" fmla="*/ 130 h 334"/>
                <a:gd name="T110" fmla="*/ 85 w 547"/>
                <a:gd name="T111" fmla="*/ 135 h 334"/>
                <a:gd name="T112" fmla="*/ 74 w 547"/>
                <a:gd name="T113" fmla="*/ 145 h 334"/>
                <a:gd name="T114" fmla="*/ 373 w 547"/>
                <a:gd name="T115" fmla="*/ 259 h 334"/>
                <a:gd name="T116" fmla="*/ 345 w 547"/>
                <a:gd name="T117" fmla="*/ 310 h 334"/>
                <a:gd name="T118" fmla="*/ 343 w 547"/>
                <a:gd name="T119" fmla="*/ 234 h 334"/>
                <a:gd name="T120" fmla="*/ 417 w 547"/>
                <a:gd name="T121" fmla="*/ 109 h 334"/>
                <a:gd name="T122" fmla="*/ 373 w 547"/>
                <a:gd name="T123" fmla="*/ 25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47" h="334">
                  <a:moveTo>
                    <a:pt x="530" y="96"/>
                  </a:moveTo>
                  <a:cubicBezTo>
                    <a:pt x="492" y="54"/>
                    <a:pt x="435" y="85"/>
                    <a:pt x="435" y="85"/>
                  </a:cubicBezTo>
                  <a:cubicBezTo>
                    <a:pt x="427" y="83"/>
                    <a:pt x="425" y="88"/>
                    <a:pt x="425" y="88"/>
                  </a:cubicBezTo>
                  <a:cubicBezTo>
                    <a:pt x="393" y="114"/>
                    <a:pt x="359" y="121"/>
                    <a:pt x="359" y="121"/>
                  </a:cubicBezTo>
                  <a:cubicBezTo>
                    <a:pt x="328" y="127"/>
                    <a:pt x="333" y="102"/>
                    <a:pt x="333" y="102"/>
                  </a:cubicBezTo>
                  <a:cubicBezTo>
                    <a:pt x="333" y="89"/>
                    <a:pt x="324" y="99"/>
                    <a:pt x="324" y="99"/>
                  </a:cubicBezTo>
                  <a:cubicBezTo>
                    <a:pt x="318" y="107"/>
                    <a:pt x="298" y="118"/>
                    <a:pt x="298" y="118"/>
                  </a:cubicBezTo>
                  <a:cubicBezTo>
                    <a:pt x="257" y="139"/>
                    <a:pt x="245" y="113"/>
                    <a:pt x="245" y="113"/>
                  </a:cubicBezTo>
                  <a:cubicBezTo>
                    <a:pt x="237" y="94"/>
                    <a:pt x="237" y="94"/>
                    <a:pt x="237" y="94"/>
                  </a:cubicBezTo>
                  <a:cubicBezTo>
                    <a:pt x="228" y="71"/>
                    <a:pt x="195" y="120"/>
                    <a:pt x="195" y="120"/>
                  </a:cubicBezTo>
                  <a:cubicBezTo>
                    <a:pt x="185" y="137"/>
                    <a:pt x="183" y="135"/>
                    <a:pt x="183" y="135"/>
                  </a:cubicBezTo>
                  <a:cubicBezTo>
                    <a:pt x="190" y="110"/>
                    <a:pt x="218" y="68"/>
                    <a:pt x="218" y="68"/>
                  </a:cubicBezTo>
                  <a:cubicBezTo>
                    <a:pt x="239" y="31"/>
                    <a:pt x="233" y="12"/>
                    <a:pt x="233" y="12"/>
                  </a:cubicBezTo>
                  <a:cubicBezTo>
                    <a:pt x="228" y="0"/>
                    <a:pt x="223" y="16"/>
                    <a:pt x="223" y="16"/>
                  </a:cubicBezTo>
                  <a:cubicBezTo>
                    <a:pt x="221" y="29"/>
                    <a:pt x="214" y="46"/>
                    <a:pt x="214" y="46"/>
                  </a:cubicBezTo>
                  <a:cubicBezTo>
                    <a:pt x="204" y="73"/>
                    <a:pt x="194" y="86"/>
                    <a:pt x="194" y="86"/>
                  </a:cubicBezTo>
                  <a:cubicBezTo>
                    <a:pt x="147" y="117"/>
                    <a:pt x="116" y="124"/>
                    <a:pt x="97" y="124"/>
                  </a:cubicBezTo>
                  <a:cubicBezTo>
                    <a:pt x="100" y="109"/>
                    <a:pt x="99" y="96"/>
                    <a:pt x="99" y="96"/>
                  </a:cubicBezTo>
                  <a:cubicBezTo>
                    <a:pt x="96" y="67"/>
                    <a:pt x="73" y="72"/>
                    <a:pt x="73" y="72"/>
                  </a:cubicBezTo>
                  <a:cubicBezTo>
                    <a:pt x="35" y="77"/>
                    <a:pt x="10" y="129"/>
                    <a:pt x="10" y="129"/>
                  </a:cubicBezTo>
                  <a:cubicBezTo>
                    <a:pt x="0" y="154"/>
                    <a:pt x="15" y="152"/>
                    <a:pt x="15" y="152"/>
                  </a:cubicBezTo>
                  <a:cubicBezTo>
                    <a:pt x="25" y="149"/>
                    <a:pt x="17" y="144"/>
                    <a:pt x="17" y="144"/>
                  </a:cubicBezTo>
                  <a:cubicBezTo>
                    <a:pt x="17" y="130"/>
                    <a:pt x="34" y="110"/>
                    <a:pt x="34" y="110"/>
                  </a:cubicBezTo>
                  <a:cubicBezTo>
                    <a:pt x="72" y="70"/>
                    <a:pt x="81" y="83"/>
                    <a:pt x="81" y="83"/>
                  </a:cubicBezTo>
                  <a:cubicBezTo>
                    <a:pt x="80" y="83"/>
                    <a:pt x="92" y="89"/>
                    <a:pt x="88" y="114"/>
                  </a:cubicBezTo>
                  <a:cubicBezTo>
                    <a:pt x="88" y="118"/>
                    <a:pt x="87" y="121"/>
                    <a:pt x="87" y="124"/>
                  </a:cubicBezTo>
                  <a:cubicBezTo>
                    <a:pt x="79" y="123"/>
                    <a:pt x="75" y="121"/>
                    <a:pt x="75" y="121"/>
                  </a:cubicBezTo>
                  <a:cubicBezTo>
                    <a:pt x="69" y="115"/>
                    <a:pt x="67" y="117"/>
                    <a:pt x="67" y="117"/>
                  </a:cubicBezTo>
                  <a:cubicBezTo>
                    <a:pt x="50" y="123"/>
                    <a:pt x="65" y="150"/>
                    <a:pt x="65" y="150"/>
                  </a:cubicBezTo>
                  <a:cubicBezTo>
                    <a:pt x="77" y="167"/>
                    <a:pt x="89" y="146"/>
                    <a:pt x="89" y="146"/>
                  </a:cubicBezTo>
                  <a:cubicBezTo>
                    <a:pt x="91" y="142"/>
                    <a:pt x="93" y="139"/>
                    <a:pt x="94" y="135"/>
                  </a:cubicBezTo>
                  <a:cubicBezTo>
                    <a:pt x="135" y="134"/>
                    <a:pt x="186" y="103"/>
                    <a:pt x="186" y="103"/>
                  </a:cubicBezTo>
                  <a:cubicBezTo>
                    <a:pt x="185" y="112"/>
                    <a:pt x="177" y="126"/>
                    <a:pt x="177" y="126"/>
                  </a:cubicBezTo>
                  <a:cubicBezTo>
                    <a:pt x="161" y="155"/>
                    <a:pt x="166" y="154"/>
                    <a:pt x="166" y="154"/>
                  </a:cubicBezTo>
                  <a:cubicBezTo>
                    <a:pt x="171" y="165"/>
                    <a:pt x="180" y="149"/>
                    <a:pt x="180" y="149"/>
                  </a:cubicBezTo>
                  <a:cubicBezTo>
                    <a:pt x="230" y="82"/>
                    <a:pt x="230" y="100"/>
                    <a:pt x="230" y="100"/>
                  </a:cubicBezTo>
                  <a:cubicBezTo>
                    <a:pt x="233" y="109"/>
                    <a:pt x="233" y="109"/>
                    <a:pt x="233" y="109"/>
                  </a:cubicBezTo>
                  <a:cubicBezTo>
                    <a:pt x="257" y="165"/>
                    <a:pt x="321" y="111"/>
                    <a:pt x="321" y="111"/>
                  </a:cubicBezTo>
                  <a:cubicBezTo>
                    <a:pt x="337" y="152"/>
                    <a:pt x="393" y="117"/>
                    <a:pt x="393" y="117"/>
                  </a:cubicBezTo>
                  <a:cubicBezTo>
                    <a:pt x="332" y="198"/>
                    <a:pt x="323" y="285"/>
                    <a:pt x="323" y="285"/>
                  </a:cubicBezTo>
                  <a:cubicBezTo>
                    <a:pt x="319" y="317"/>
                    <a:pt x="333" y="321"/>
                    <a:pt x="333" y="321"/>
                  </a:cubicBezTo>
                  <a:cubicBezTo>
                    <a:pt x="368" y="334"/>
                    <a:pt x="391" y="235"/>
                    <a:pt x="391" y="235"/>
                  </a:cubicBezTo>
                  <a:cubicBezTo>
                    <a:pt x="424" y="121"/>
                    <a:pt x="424" y="121"/>
                    <a:pt x="424" y="121"/>
                  </a:cubicBezTo>
                  <a:cubicBezTo>
                    <a:pt x="429" y="100"/>
                    <a:pt x="432" y="100"/>
                    <a:pt x="432" y="100"/>
                  </a:cubicBezTo>
                  <a:cubicBezTo>
                    <a:pt x="434" y="97"/>
                    <a:pt x="435" y="96"/>
                    <a:pt x="435" y="96"/>
                  </a:cubicBezTo>
                  <a:cubicBezTo>
                    <a:pt x="437" y="94"/>
                    <a:pt x="438" y="94"/>
                    <a:pt x="438" y="94"/>
                  </a:cubicBezTo>
                  <a:cubicBezTo>
                    <a:pt x="485" y="70"/>
                    <a:pt x="510" y="92"/>
                    <a:pt x="510" y="92"/>
                  </a:cubicBezTo>
                  <a:cubicBezTo>
                    <a:pt x="540" y="114"/>
                    <a:pt x="524" y="134"/>
                    <a:pt x="524" y="134"/>
                  </a:cubicBezTo>
                  <a:cubicBezTo>
                    <a:pt x="496" y="163"/>
                    <a:pt x="461" y="149"/>
                    <a:pt x="461" y="149"/>
                  </a:cubicBezTo>
                  <a:cubicBezTo>
                    <a:pt x="447" y="142"/>
                    <a:pt x="448" y="146"/>
                    <a:pt x="448" y="146"/>
                  </a:cubicBezTo>
                  <a:cubicBezTo>
                    <a:pt x="467" y="163"/>
                    <a:pt x="494" y="160"/>
                    <a:pt x="494" y="160"/>
                  </a:cubicBezTo>
                  <a:cubicBezTo>
                    <a:pt x="518" y="158"/>
                    <a:pt x="534" y="137"/>
                    <a:pt x="534" y="137"/>
                  </a:cubicBezTo>
                  <a:cubicBezTo>
                    <a:pt x="547" y="117"/>
                    <a:pt x="530" y="96"/>
                    <a:pt x="530" y="96"/>
                  </a:cubicBezTo>
                  <a:moveTo>
                    <a:pt x="74" y="145"/>
                  </a:moveTo>
                  <a:cubicBezTo>
                    <a:pt x="70" y="142"/>
                    <a:pt x="68" y="130"/>
                    <a:pt x="68" y="130"/>
                  </a:cubicBezTo>
                  <a:cubicBezTo>
                    <a:pt x="73" y="133"/>
                    <a:pt x="79" y="134"/>
                    <a:pt x="85" y="135"/>
                  </a:cubicBezTo>
                  <a:cubicBezTo>
                    <a:pt x="80" y="154"/>
                    <a:pt x="74" y="145"/>
                    <a:pt x="74" y="145"/>
                  </a:cubicBezTo>
                  <a:moveTo>
                    <a:pt x="373" y="259"/>
                  </a:moveTo>
                  <a:cubicBezTo>
                    <a:pt x="359" y="304"/>
                    <a:pt x="345" y="310"/>
                    <a:pt x="345" y="310"/>
                  </a:cubicBezTo>
                  <a:cubicBezTo>
                    <a:pt x="317" y="318"/>
                    <a:pt x="343" y="234"/>
                    <a:pt x="343" y="234"/>
                  </a:cubicBezTo>
                  <a:cubicBezTo>
                    <a:pt x="372" y="140"/>
                    <a:pt x="417" y="109"/>
                    <a:pt x="417" y="109"/>
                  </a:cubicBezTo>
                  <a:cubicBezTo>
                    <a:pt x="421" y="107"/>
                    <a:pt x="373" y="259"/>
                    <a:pt x="373" y="25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9"/>
            </a:p>
          </p:txBody>
        </p:sp>
        <p:sp>
          <p:nvSpPr>
            <p:cNvPr id="49" name="Freeform 73"/>
            <p:cNvSpPr>
              <a:spLocks/>
            </p:cNvSpPr>
            <p:nvPr userDrawn="1"/>
          </p:nvSpPr>
          <p:spPr bwMode="auto">
            <a:xfrm>
              <a:off x="3080859" y="2410142"/>
              <a:ext cx="2784417" cy="123964"/>
            </a:xfrm>
            <a:custGeom>
              <a:avLst/>
              <a:gdLst>
                <a:gd name="T0" fmla="*/ 0 w 1168"/>
                <a:gd name="T1" fmla="*/ 46 h 52"/>
                <a:gd name="T2" fmla="*/ 607 w 1168"/>
                <a:gd name="T3" fmla="*/ 14 h 52"/>
                <a:gd name="T4" fmla="*/ 1168 w 1168"/>
                <a:gd name="T5" fmla="*/ 32 h 52"/>
                <a:gd name="T6" fmla="*/ 1164 w 1168"/>
                <a:gd name="T7" fmla="*/ 40 h 52"/>
                <a:gd name="T8" fmla="*/ 756 w 1168"/>
                <a:gd name="T9" fmla="*/ 18 h 52"/>
                <a:gd name="T10" fmla="*/ 12 w 1168"/>
                <a:gd name="T11" fmla="*/ 52 h 52"/>
                <a:gd name="T12" fmla="*/ 0 w 1168"/>
                <a:gd name="T13" fmla="*/ 46 h 52"/>
              </a:gdLst>
              <a:ahLst/>
              <a:cxnLst>
                <a:cxn ang="0">
                  <a:pos x="T0" y="T1"/>
                </a:cxn>
                <a:cxn ang="0">
                  <a:pos x="T2" y="T3"/>
                </a:cxn>
                <a:cxn ang="0">
                  <a:pos x="T4" y="T5"/>
                </a:cxn>
                <a:cxn ang="0">
                  <a:pos x="T6" y="T7"/>
                </a:cxn>
                <a:cxn ang="0">
                  <a:pos x="T8" y="T9"/>
                </a:cxn>
                <a:cxn ang="0">
                  <a:pos x="T10" y="T11"/>
                </a:cxn>
                <a:cxn ang="0">
                  <a:pos x="T12" y="T13"/>
                </a:cxn>
              </a:cxnLst>
              <a:rect l="0" t="0" r="r" b="b"/>
              <a:pathLst>
                <a:path w="1168" h="52">
                  <a:moveTo>
                    <a:pt x="0" y="46"/>
                  </a:moveTo>
                  <a:cubicBezTo>
                    <a:pt x="0" y="46"/>
                    <a:pt x="417" y="14"/>
                    <a:pt x="607" y="14"/>
                  </a:cubicBezTo>
                  <a:cubicBezTo>
                    <a:pt x="607" y="14"/>
                    <a:pt x="1089" y="0"/>
                    <a:pt x="1168" y="32"/>
                  </a:cubicBezTo>
                  <a:cubicBezTo>
                    <a:pt x="1164" y="40"/>
                    <a:pt x="1164" y="40"/>
                    <a:pt x="1164" y="40"/>
                  </a:cubicBezTo>
                  <a:cubicBezTo>
                    <a:pt x="1164" y="40"/>
                    <a:pt x="1059" y="16"/>
                    <a:pt x="756" y="18"/>
                  </a:cubicBezTo>
                  <a:cubicBezTo>
                    <a:pt x="756" y="18"/>
                    <a:pt x="183" y="28"/>
                    <a:pt x="12" y="52"/>
                  </a:cubicBezTo>
                  <a:lnTo>
                    <a:pt x="0" y="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9"/>
            </a:p>
          </p:txBody>
        </p:sp>
        <p:sp>
          <p:nvSpPr>
            <p:cNvPr id="50" name="Freeform 74"/>
            <p:cNvSpPr>
              <a:spLocks/>
            </p:cNvSpPr>
            <p:nvPr userDrawn="1"/>
          </p:nvSpPr>
          <p:spPr bwMode="auto">
            <a:xfrm>
              <a:off x="6284846" y="2045402"/>
              <a:ext cx="57214" cy="69134"/>
            </a:xfrm>
            <a:custGeom>
              <a:avLst/>
              <a:gdLst>
                <a:gd name="T0" fmla="*/ 48 w 48"/>
                <a:gd name="T1" fmla="*/ 0 h 58"/>
                <a:gd name="T2" fmla="*/ 48 w 48"/>
                <a:gd name="T3" fmla="*/ 8 h 58"/>
                <a:gd name="T4" fmla="*/ 28 w 48"/>
                <a:gd name="T5" fmla="*/ 8 h 58"/>
                <a:gd name="T6" fmla="*/ 28 w 48"/>
                <a:gd name="T7" fmla="*/ 58 h 58"/>
                <a:gd name="T8" fmla="*/ 20 w 48"/>
                <a:gd name="T9" fmla="*/ 58 h 58"/>
                <a:gd name="T10" fmla="*/ 20 w 48"/>
                <a:gd name="T11" fmla="*/ 8 h 58"/>
                <a:gd name="T12" fmla="*/ 0 w 48"/>
                <a:gd name="T13" fmla="*/ 8 h 58"/>
                <a:gd name="T14" fmla="*/ 0 w 48"/>
                <a:gd name="T15" fmla="*/ 0 h 58"/>
                <a:gd name="T16" fmla="*/ 48 w 48"/>
                <a:gd name="T17"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58">
                  <a:moveTo>
                    <a:pt x="48" y="0"/>
                  </a:moveTo>
                  <a:lnTo>
                    <a:pt x="48" y="8"/>
                  </a:lnTo>
                  <a:lnTo>
                    <a:pt x="28" y="8"/>
                  </a:lnTo>
                  <a:lnTo>
                    <a:pt x="28" y="58"/>
                  </a:lnTo>
                  <a:lnTo>
                    <a:pt x="20" y="58"/>
                  </a:lnTo>
                  <a:lnTo>
                    <a:pt x="20" y="8"/>
                  </a:lnTo>
                  <a:lnTo>
                    <a:pt x="0" y="8"/>
                  </a:lnTo>
                  <a:lnTo>
                    <a:pt x="0" y="0"/>
                  </a:lnTo>
                  <a:lnTo>
                    <a:pt x="4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9"/>
            </a:p>
          </p:txBody>
        </p:sp>
        <p:sp>
          <p:nvSpPr>
            <p:cNvPr id="53" name="Freeform 75"/>
            <p:cNvSpPr>
              <a:spLocks/>
            </p:cNvSpPr>
            <p:nvPr userDrawn="1"/>
          </p:nvSpPr>
          <p:spPr bwMode="auto">
            <a:xfrm>
              <a:off x="6349212" y="2045402"/>
              <a:ext cx="66750" cy="69134"/>
            </a:xfrm>
            <a:custGeom>
              <a:avLst/>
              <a:gdLst>
                <a:gd name="T0" fmla="*/ 28 w 28"/>
                <a:gd name="T1" fmla="*/ 0 h 29"/>
                <a:gd name="T2" fmla="*/ 28 w 28"/>
                <a:gd name="T3" fmla="*/ 29 h 29"/>
                <a:gd name="T4" fmla="*/ 24 w 28"/>
                <a:gd name="T5" fmla="*/ 29 h 29"/>
                <a:gd name="T6" fmla="*/ 24 w 28"/>
                <a:gd name="T7" fmla="*/ 18 h 29"/>
                <a:gd name="T8" fmla="*/ 24 w 28"/>
                <a:gd name="T9" fmla="*/ 7 h 29"/>
                <a:gd name="T10" fmla="*/ 24 w 28"/>
                <a:gd name="T11" fmla="*/ 7 h 29"/>
                <a:gd name="T12" fmla="*/ 21 w 28"/>
                <a:gd name="T13" fmla="*/ 12 h 29"/>
                <a:gd name="T14" fmla="*/ 16 w 28"/>
                <a:gd name="T15" fmla="*/ 22 h 29"/>
                <a:gd name="T16" fmla="*/ 13 w 28"/>
                <a:gd name="T17" fmla="*/ 22 h 29"/>
                <a:gd name="T18" fmla="*/ 7 w 28"/>
                <a:gd name="T19" fmla="*/ 12 h 29"/>
                <a:gd name="T20" fmla="*/ 5 w 28"/>
                <a:gd name="T21" fmla="*/ 7 h 29"/>
                <a:gd name="T22" fmla="*/ 5 w 28"/>
                <a:gd name="T23" fmla="*/ 7 h 29"/>
                <a:gd name="T24" fmla="*/ 5 w 28"/>
                <a:gd name="T25" fmla="*/ 18 h 29"/>
                <a:gd name="T26" fmla="*/ 5 w 28"/>
                <a:gd name="T27" fmla="*/ 29 h 29"/>
                <a:gd name="T28" fmla="*/ 0 w 28"/>
                <a:gd name="T29" fmla="*/ 29 h 29"/>
                <a:gd name="T30" fmla="*/ 0 w 28"/>
                <a:gd name="T31" fmla="*/ 0 h 29"/>
                <a:gd name="T32" fmla="*/ 5 w 28"/>
                <a:gd name="T33" fmla="*/ 0 h 29"/>
                <a:gd name="T34" fmla="*/ 11 w 28"/>
                <a:gd name="T35" fmla="*/ 11 h 29"/>
                <a:gd name="T36" fmla="*/ 14 w 28"/>
                <a:gd name="T37" fmla="*/ 16 h 29"/>
                <a:gd name="T38" fmla="*/ 14 w 28"/>
                <a:gd name="T39" fmla="*/ 16 h 29"/>
                <a:gd name="T40" fmla="*/ 17 w 28"/>
                <a:gd name="T41" fmla="*/ 11 h 29"/>
                <a:gd name="T42" fmla="*/ 24 w 28"/>
                <a:gd name="T43" fmla="*/ 0 h 29"/>
                <a:gd name="T44" fmla="*/ 28 w 28"/>
                <a:gd name="T45"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 h="29">
                  <a:moveTo>
                    <a:pt x="28" y="0"/>
                  </a:moveTo>
                  <a:cubicBezTo>
                    <a:pt x="28" y="29"/>
                    <a:pt x="28" y="29"/>
                    <a:pt x="28" y="29"/>
                  </a:cubicBezTo>
                  <a:cubicBezTo>
                    <a:pt x="24" y="29"/>
                    <a:pt x="24" y="29"/>
                    <a:pt x="24" y="29"/>
                  </a:cubicBezTo>
                  <a:cubicBezTo>
                    <a:pt x="24" y="18"/>
                    <a:pt x="24" y="18"/>
                    <a:pt x="24" y="18"/>
                  </a:cubicBezTo>
                  <a:cubicBezTo>
                    <a:pt x="24" y="12"/>
                    <a:pt x="24" y="7"/>
                    <a:pt x="24" y="7"/>
                  </a:cubicBezTo>
                  <a:cubicBezTo>
                    <a:pt x="24" y="7"/>
                    <a:pt x="24" y="7"/>
                    <a:pt x="24" y="7"/>
                  </a:cubicBezTo>
                  <a:cubicBezTo>
                    <a:pt x="24" y="7"/>
                    <a:pt x="22" y="10"/>
                    <a:pt x="21" y="12"/>
                  </a:cubicBezTo>
                  <a:cubicBezTo>
                    <a:pt x="16" y="22"/>
                    <a:pt x="16" y="22"/>
                    <a:pt x="16" y="22"/>
                  </a:cubicBezTo>
                  <a:cubicBezTo>
                    <a:pt x="13" y="22"/>
                    <a:pt x="13" y="22"/>
                    <a:pt x="13" y="22"/>
                  </a:cubicBezTo>
                  <a:cubicBezTo>
                    <a:pt x="7" y="12"/>
                    <a:pt x="7" y="12"/>
                    <a:pt x="7" y="12"/>
                  </a:cubicBezTo>
                  <a:cubicBezTo>
                    <a:pt x="7" y="10"/>
                    <a:pt x="5" y="7"/>
                    <a:pt x="5" y="7"/>
                  </a:cubicBezTo>
                  <a:cubicBezTo>
                    <a:pt x="5" y="7"/>
                    <a:pt x="5" y="7"/>
                    <a:pt x="5" y="7"/>
                  </a:cubicBezTo>
                  <a:cubicBezTo>
                    <a:pt x="5" y="7"/>
                    <a:pt x="5" y="12"/>
                    <a:pt x="5" y="18"/>
                  </a:cubicBezTo>
                  <a:cubicBezTo>
                    <a:pt x="5" y="29"/>
                    <a:pt x="5" y="29"/>
                    <a:pt x="5" y="29"/>
                  </a:cubicBezTo>
                  <a:cubicBezTo>
                    <a:pt x="0" y="29"/>
                    <a:pt x="0" y="29"/>
                    <a:pt x="0" y="29"/>
                  </a:cubicBezTo>
                  <a:cubicBezTo>
                    <a:pt x="0" y="0"/>
                    <a:pt x="0" y="0"/>
                    <a:pt x="0" y="0"/>
                  </a:cubicBezTo>
                  <a:cubicBezTo>
                    <a:pt x="5" y="0"/>
                    <a:pt x="5" y="0"/>
                    <a:pt x="5" y="0"/>
                  </a:cubicBezTo>
                  <a:cubicBezTo>
                    <a:pt x="11" y="11"/>
                    <a:pt x="11" y="11"/>
                    <a:pt x="11" y="11"/>
                  </a:cubicBezTo>
                  <a:cubicBezTo>
                    <a:pt x="14" y="15"/>
                    <a:pt x="14" y="16"/>
                    <a:pt x="14" y="16"/>
                  </a:cubicBezTo>
                  <a:cubicBezTo>
                    <a:pt x="14" y="16"/>
                    <a:pt x="14" y="16"/>
                    <a:pt x="14" y="16"/>
                  </a:cubicBezTo>
                  <a:cubicBezTo>
                    <a:pt x="14" y="16"/>
                    <a:pt x="15" y="15"/>
                    <a:pt x="17" y="11"/>
                  </a:cubicBezTo>
                  <a:cubicBezTo>
                    <a:pt x="24" y="0"/>
                    <a:pt x="24" y="0"/>
                    <a:pt x="24" y="0"/>
                  </a:cubicBezTo>
                  <a:lnTo>
                    <a:pt x="2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9"/>
            </a:p>
          </p:txBody>
        </p:sp>
      </p:grpSp>
      <p:sp>
        <p:nvSpPr>
          <p:cNvPr id="54" name="TextBox 48"/>
          <p:cNvSpPr txBox="1">
            <a:spLocks noChangeArrowheads="1"/>
          </p:cNvSpPr>
          <p:nvPr userDrawn="1"/>
        </p:nvSpPr>
        <p:spPr bwMode="auto">
          <a:xfrm>
            <a:off x="3082338" y="4052465"/>
            <a:ext cx="602415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l" rtl="0" fontAlgn="base">
              <a:spcBef>
                <a:spcPct val="0"/>
              </a:spcBef>
              <a:spcAft>
                <a:spcPct val="0"/>
              </a:spcAft>
              <a:defRPr sz="3600" kern="1200">
                <a:solidFill>
                  <a:schemeClr val="tx1"/>
                </a:solidFill>
                <a:latin typeface="Arial" charset="0"/>
                <a:ea typeface="+mn-ea"/>
                <a:cs typeface="Arial" charset="0"/>
              </a:defRPr>
            </a:lvl1pPr>
            <a:lvl2pPr marL="457200" algn="l" rtl="0" fontAlgn="base">
              <a:spcBef>
                <a:spcPct val="0"/>
              </a:spcBef>
              <a:spcAft>
                <a:spcPct val="0"/>
              </a:spcAft>
              <a:defRPr sz="3600" kern="1200">
                <a:solidFill>
                  <a:schemeClr val="tx1"/>
                </a:solidFill>
                <a:latin typeface="Arial" charset="0"/>
                <a:ea typeface="+mn-ea"/>
                <a:cs typeface="Arial" charset="0"/>
              </a:defRPr>
            </a:lvl2pPr>
            <a:lvl3pPr marL="914400" algn="l" rtl="0" fontAlgn="base">
              <a:spcBef>
                <a:spcPct val="0"/>
              </a:spcBef>
              <a:spcAft>
                <a:spcPct val="0"/>
              </a:spcAft>
              <a:defRPr sz="3600" kern="1200">
                <a:solidFill>
                  <a:schemeClr val="tx1"/>
                </a:solidFill>
                <a:latin typeface="Arial" charset="0"/>
                <a:ea typeface="+mn-ea"/>
                <a:cs typeface="Arial" charset="0"/>
              </a:defRPr>
            </a:lvl3pPr>
            <a:lvl4pPr marL="1371600" algn="l" rtl="0" fontAlgn="base">
              <a:spcBef>
                <a:spcPct val="0"/>
              </a:spcBef>
              <a:spcAft>
                <a:spcPct val="0"/>
              </a:spcAft>
              <a:defRPr sz="3600" kern="1200">
                <a:solidFill>
                  <a:schemeClr val="tx1"/>
                </a:solidFill>
                <a:latin typeface="Arial" charset="0"/>
                <a:ea typeface="+mn-ea"/>
                <a:cs typeface="Arial" charset="0"/>
              </a:defRPr>
            </a:lvl4pPr>
            <a:lvl5pPr marL="1828800" algn="l" rtl="0" fontAlgn="base">
              <a:spcBef>
                <a:spcPct val="0"/>
              </a:spcBef>
              <a:spcAft>
                <a:spcPct val="0"/>
              </a:spcAft>
              <a:defRPr sz="3600" kern="1200">
                <a:solidFill>
                  <a:schemeClr val="tx1"/>
                </a:solidFill>
                <a:latin typeface="Arial" charset="0"/>
                <a:ea typeface="+mn-ea"/>
                <a:cs typeface="Arial" charset="0"/>
              </a:defRPr>
            </a:lvl5pPr>
            <a:lvl6pPr marL="2286000" algn="l" defTabSz="914400" rtl="0" eaLnBrk="1" latinLnBrk="0" hangingPunct="1">
              <a:defRPr sz="3600" kern="1200">
                <a:solidFill>
                  <a:schemeClr val="tx1"/>
                </a:solidFill>
                <a:latin typeface="Arial" charset="0"/>
                <a:ea typeface="+mn-ea"/>
                <a:cs typeface="Arial" charset="0"/>
              </a:defRPr>
            </a:lvl6pPr>
            <a:lvl7pPr marL="2743200" algn="l" defTabSz="914400" rtl="0" eaLnBrk="1" latinLnBrk="0" hangingPunct="1">
              <a:defRPr sz="3600" kern="1200">
                <a:solidFill>
                  <a:schemeClr val="tx1"/>
                </a:solidFill>
                <a:latin typeface="Arial" charset="0"/>
                <a:ea typeface="+mn-ea"/>
                <a:cs typeface="Arial" charset="0"/>
              </a:defRPr>
            </a:lvl7pPr>
            <a:lvl8pPr marL="3200400" algn="l" defTabSz="914400" rtl="0" eaLnBrk="1" latinLnBrk="0" hangingPunct="1">
              <a:defRPr sz="3600" kern="1200">
                <a:solidFill>
                  <a:schemeClr val="tx1"/>
                </a:solidFill>
                <a:latin typeface="Arial" charset="0"/>
                <a:ea typeface="+mn-ea"/>
                <a:cs typeface="Arial" charset="0"/>
              </a:defRPr>
            </a:lvl8pPr>
            <a:lvl9pPr marL="3657600" algn="l" defTabSz="914400" rtl="0" eaLnBrk="1" latinLnBrk="0" hangingPunct="1">
              <a:defRPr sz="3600" kern="1200">
                <a:solidFill>
                  <a:schemeClr val="tx1"/>
                </a:solidFill>
                <a:latin typeface="Arial" charset="0"/>
                <a:ea typeface="+mn-ea"/>
                <a:cs typeface="Arial" charset="0"/>
              </a:defRPr>
            </a:lvl9pPr>
          </a:lstStyle>
          <a:p>
            <a:pPr algn="ctr" eaLnBrk="1" hangingPunct="1">
              <a:defRPr/>
            </a:pPr>
            <a:r>
              <a:rPr lang="en-US" sz="1400" b="1" dirty="0">
                <a:solidFill>
                  <a:schemeClr val="bg1"/>
                </a:solidFill>
              </a:rPr>
              <a:t>$7 </a:t>
            </a:r>
            <a:r>
              <a:rPr lang="en-US" sz="1400" dirty="0">
                <a:solidFill>
                  <a:schemeClr val="bg1"/>
                </a:solidFill>
              </a:rPr>
              <a:t>BILLION ENTERPRISE | </a:t>
            </a:r>
            <a:r>
              <a:rPr lang="en-US" sz="1400" b="1" dirty="0">
                <a:solidFill>
                  <a:schemeClr val="bg1"/>
                </a:solidFill>
              </a:rPr>
              <a:t>110,000</a:t>
            </a:r>
            <a:r>
              <a:rPr lang="en-US" sz="1400" dirty="0">
                <a:solidFill>
                  <a:schemeClr val="bg1"/>
                </a:solidFill>
              </a:rPr>
              <a:t> IDEAPRENEURS | </a:t>
            </a:r>
            <a:r>
              <a:rPr lang="en-US" sz="1400" b="1" dirty="0">
                <a:solidFill>
                  <a:schemeClr val="bg1"/>
                </a:solidFill>
              </a:rPr>
              <a:t>31</a:t>
            </a:r>
            <a:r>
              <a:rPr lang="en-US" sz="1400" dirty="0">
                <a:solidFill>
                  <a:schemeClr val="bg1"/>
                </a:solidFill>
              </a:rPr>
              <a:t> COUNTRIES</a:t>
            </a:r>
          </a:p>
        </p:txBody>
      </p:sp>
    </p:spTree>
    <p:extLst>
      <p:ext uri="{BB962C8B-B14F-4D97-AF65-F5344CB8AC3E}">
        <p14:creationId xmlns:p14="http://schemas.microsoft.com/office/powerpoint/2010/main" val="2804932375"/>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lvl1pPr>
              <a:defRPr>
                <a:solidFill>
                  <a:schemeClr val="tx1"/>
                </a:solidFill>
              </a:defRPr>
            </a:lvl1pPr>
          </a:lstStyle>
          <a:p>
            <a:fld id="{4034BEE3-566C-4068-A777-C3A4762E861B}" type="slidenum">
              <a:rPr lang="en-GB" smtClean="0"/>
              <a:pPr/>
              <a:t>‹#›</a:t>
            </a:fld>
            <a:endParaRPr lang="en-GB"/>
          </a:p>
        </p:txBody>
      </p:sp>
      <p:sp>
        <p:nvSpPr>
          <p:cNvPr id="7" name="Title 1"/>
          <p:cNvSpPr>
            <a:spLocks noGrp="1"/>
          </p:cNvSpPr>
          <p:nvPr>
            <p:ph type="title"/>
          </p:nvPr>
        </p:nvSpPr>
        <p:spPr>
          <a:xfrm>
            <a:off x="359906" y="853200"/>
            <a:ext cx="11463888" cy="838800"/>
          </a:xfrm>
        </p:spPr>
        <p:txBody>
          <a:bodyPr>
            <a:noAutofit/>
          </a:bodyPr>
          <a:lstStyle>
            <a:lvl1pPr>
              <a:defRPr>
                <a:solidFill>
                  <a:schemeClr val="tx1"/>
                </a:solidFill>
              </a:defRPr>
            </a:lvl1pPr>
          </a:lstStyle>
          <a:p>
            <a:r>
              <a:rPr lang="en-US" dirty="0" smtClean="0"/>
              <a:t>Click to edit Master title style</a:t>
            </a:r>
            <a:endParaRPr lang="en-GB" dirty="0"/>
          </a:p>
        </p:txBody>
      </p:sp>
      <p:sp>
        <p:nvSpPr>
          <p:cNvPr id="12" name="Content Placeholder 4"/>
          <p:cNvSpPr>
            <a:spLocks noGrp="1"/>
          </p:cNvSpPr>
          <p:nvPr>
            <p:ph sz="quarter" idx="14" hasCustomPrompt="1"/>
          </p:nvPr>
        </p:nvSpPr>
        <p:spPr>
          <a:xfrm>
            <a:off x="359907" y="1219826"/>
            <a:ext cx="11463887" cy="472175"/>
          </a:xfrm>
        </p:spPr>
        <p:txBody>
          <a:bodyPr>
            <a:noAutofit/>
          </a:bodyPr>
          <a:lstStyle>
            <a:lvl1pPr>
              <a:spcBef>
                <a:spcPts val="0"/>
              </a:spcBef>
              <a:defRPr sz="2199" b="0">
                <a:solidFill>
                  <a:schemeClr val="tx1"/>
                </a:solidFill>
              </a:defRPr>
            </a:lvl1pPr>
          </a:lstStyle>
          <a:p>
            <a:pPr lvl="0"/>
            <a:r>
              <a:rPr lang="en-US" dirty="0" smtClean="0"/>
              <a:t>Click to add sub-title</a:t>
            </a:r>
          </a:p>
        </p:txBody>
      </p:sp>
      <p:sp>
        <p:nvSpPr>
          <p:cNvPr id="9" name="Text Placeholder 17"/>
          <p:cNvSpPr>
            <a:spLocks noGrp="1"/>
          </p:cNvSpPr>
          <p:nvPr>
            <p:ph type="body" sz="quarter" idx="15" hasCustomPrompt="1"/>
          </p:nvPr>
        </p:nvSpPr>
        <p:spPr>
          <a:xfrm>
            <a:off x="359906" y="6286501"/>
            <a:ext cx="11463889" cy="264675"/>
          </a:xfrm>
        </p:spPr>
        <p:txBody>
          <a:bodyPr anchor="b">
            <a:noAutofit/>
          </a:bodyPr>
          <a:lstStyle>
            <a:lvl1pPr>
              <a:defRPr sz="800">
                <a:solidFill>
                  <a:schemeClr val="tx1"/>
                </a:solidFill>
              </a:defRPr>
            </a:lvl1pPr>
          </a:lstStyle>
          <a:p>
            <a:pPr lvl="0"/>
            <a:r>
              <a:rPr lang="en-US" dirty="0" smtClean="0"/>
              <a:t>Click to add footer text</a:t>
            </a:r>
          </a:p>
        </p:txBody>
      </p:sp>
    </p:spTree>
    <p:extLst>
      <p:ext uri="{BB962C8B-B14F-4D97-AF65-F5344CB8AC3E}">
        <p14:creationId xmlns:p14="http://schemas.microsoft.com/office/powerpoint/2010/main" val="2899371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48970129"/>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slideLayout" Target="../slideLayouts/slideLayout10.xml"/><Relationship Id="rId1" Type="http://schemas.openxmlformats.org/officeDocument/2006/relationships/slideLayout" Target="../slideLayouts/slideLayout9.xml"/><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4.xml"/><Relationship Id="rId7" Type="http://schemas.openxmlformats.org/officeDocument/2006/relationships/image" Target="../media/image3.jpeg"/><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theme" Target="../theme/theme3.xml"/><Relationship Id="rId5" Type="http://schemas.openxmlformats.org/officeDocument/2006/relationships/slideLayout" Target="../slideLayouts/slideLayout16.xml"/><Relationship Id="rId4"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7" name="Rectangle 2"/>
          <p:cNvSpPr>
            <a:spLocks noGrp="1" noChangeArrowheads="1"/>
          </p:cNvSpPr>
          <p:nvPr>
            <p:ph type="body" idx="1"/>
          </p:nvPr>
        </p:nvSpPr>
        <p:spPr bwMode="auto">
          <a:xfrm>
            <a:off x="406294" y="1219201"/>
            <a:ext cx="11376237" cy="4976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p:txBody>
      </p:sp>
      <p:sp>
        <p:nvSpPr>
          <p:cNvPr id="1028" name="Rectangle 4"/>
          <p:cNvSpPr>
            <a:spLocks noGrp="1" noChangeArrowheads="1"/>
          </p:cNvSpPr>
          <p:nvPr>
            <p:ph type="title"/>
          </p:nvPr>
        </p:nvSpPr>
        <p:spPr bwMode="auto">
          <a:xfrm>
            <a:off x="406294" y="57076"/>
            <a:ext cx="11376237" cy="7195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45720" rIns="45720" bIns="45720" numCol="1" anchor="ctr" anchorCtr="0" compatLnSpc="1">
            <a:prstTxWarp prst="textNoShape">
              <a:avLst/>
            </a:prstTxWarp>
            <a:noAutofit/>
          </a:bodyPr>
          <a:lstStyle/>
          <a:p>
            <a:pPr lvl="0"/>
            <a:r>
              <a:rPr lang="en-US"/>
              <a:t>Click to edit Master title style</a:t>
            </a:r>
            <a:endParaRPr lang="en-US" dirty="0"/>
          </a:p>
        </p:txBody>
      </p:sp>
      <p:pic>
        <p:nvPicPr>
          <p:cNvPr id="15" name="Picture 14" descr="HCL logo-09.png"/>
          <p:cNvPicPr>
            <a:picLocks noChangeAspect="1"/>
          </p:cNvPicPr>
          <p:nvPr userDrawn="1"/>
        </p:nvPicPr>
        <p:blipFill rotWithShape="1">
          <a:blip r:embed="rId10" cstate="print">
            <a:extLst>
              <a:ext uri="{28A0092B-C50C-407E-A947-70E740481C1C}">
                <a14:useLocalDpi xmlns:a14="http://schemas.microsoft.com/office/drawing/2010/main" val="0"/>
              </a:ext>
            </a:extLst>
          </a:blip>
          <a:srcRect l="17708" t="28162" r="16433" b="25386"/>
          <a:stretch/>
        </p:blipFill>
        <p:spPr bwMode="auto">
          <a:xfrm>
            <a:off x="10638595" y="6287945"/>
            <a:ext cx="1349055" cy="3077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Rectangle 15"/>
          <p:cNvSpPr/>
          <p:nvPr userDrawn="1"/>
        </p:nvSpPr>
        <p:spPr>
          <a:xfrm>
            <a:off x="406294" y="6565685"/>
            <a:ext cx="267702" cy="153888"/>
          </a:xfrm>
          <a:prstGeom prst="rect">
            <a:avLst/>
          </a:prstGeom>
        </p:spPr>
        <p:txBody>
          <a:bodyPr wrap="none" lIns="0" tIns="0" rIns="0" bIns="0" anchor="ctr" anchorCtr="0">
            <a:spAutoFit/>
          </a:bodyPr>
          <a:lstStyle>
            <a:lvl1pPr defTabSz="1217613" eaLnBrk="0" hangingPunct="0">
              <a:defRPr sz="3600">
                <a:solidFill>
                  <a:schemeClr val="tx1"/>
                </a:solidFill>
                <a:latin typeface="Arial" panose="020B0604020202020204" pitchFamily="34" charset="0"/>
                <a:cs typeface="Arial" panose="020B0604020202020204" pitchFamily="34" charset="0"/>
              </a:defRPr>
            </a:lvl1pPr>
            <a:lvl2pPr marL="742950" indent="-285750" defTabSz="1217613" eaLnBrk="0" hangingPunct="0">
              <a:defRPr sz="3600">
                <a:solidFill>
                  <a:schemeClr val="tx1"/>
                </a:solidFill>
                <a:latin typeface="Arial" panose="020B0604020202020204" pitchFamily="34" charset="0"/>
                <a:cs typeface="Arial" panose="020B0604020202020204" pitchFamily="34" charset="0"/>
              </a:defRPr>
            </a:lvl2pPr>
            <a:lvl3pPr marL="1143000" indent="-228600" defTabSz="1217613" eaLnBrk="0" hangingPunct="0">
              <a:defRPr sz="3600">
                <a:solidFill>
                  <a:schemeClr val="tx1"/>
                </a:solidFill>
                <a:latin typeface="Arial" panose="020B0604020202020204" pitchFamily="34" charset="0"/>
                <a:cs typeface="Arial" panose="020B0604020202020204" pitchFamily="34" charset="0"/>
              </a:defRPr>
            </a:lvl3pPr>
            <a:lvl4pPr marL="1600200" indent="-228600" defTabSz="1217613" eaLnBrk="0" hangingPunct="0">
              <a:defRPr sz="3600">
                <a:solidFill>
                  <a:schemeClr val="tx1"/>
                </a:solidFill>
                <a:latin typeface="Arial" panose="020B0604020202020204" pitchFamily="34" charset="0"/>
                <a:cs typeface="Arial" panose="020B0604020202020204" pitchFamily="34" charset="0"/>
              </a:defRPr>
            </a:lvl4pPr>
            <a:lvl5pPr marL="2057400" indent="-228600" defTabSz="1217613" eaLnBrk="0" hangingPunct="0">
              <a:defRPr sz="3600">
                <a:solidFill>
                  <a:schemeClr val="tx1"/>
                </a:solidFill>
                <a:latin typeface="Arial" panose="020B0604020202020204" pitchFamily="34" charset="0"/>
                <a:cs typeface="Arial" panose="020B0604020202020204" pitchFamily="34" charset="0"/>
              </a:defRPr>
            </a:lvl5pPr>
            <a:lvl6pPr marL="2514600" indent="-228600" defTabSz="1217613" eaLnBrk="0" fontAlgn="base" hangingPunct="0">
              <a:spcBef>
                <a:spcPct val="0"/>
              </a:spcBef>
              <a:spcAft>
                <a:spcPct val="0"/>
              </a:spcAft>
              <a:defRPr sz="3600">
                <a:solidFill>
                  <a:schemeClr val="tx1"/>
                </a:solidFill>
                <a:latin typeface="Arial" panose="020B0604020202020204" pitchFamily="34" charset="0"/>
                <a:cs typeface="Arial" panose="020B0604020202020204" pitchFamily="34" charset="0"/>
              </a:defRPr>
            </a:lvl6pPr>
            <a:lvl7pPr marL="2971800" indent="-228600" defTabSz="1217613" eaLnBrk="0" fontAlgn="base" hangingPunct="0">
              <a:spcBef>
                <a:spcPct val="0"/>
              </a:spcBef>
              <a:spcAft>
                <a:spcPct val="0"/>
              </a:spcAft>
              <a:defRPr sz="3600">
                <a:solidFill>
                  <a:schemeClr val="tx1"/>
                </a:solidFill>
                <a:latin typeface="Arial" panose="020B0604020202020204" pitchFamily="34" charset="0"/>
                <a:cs typeface="Arial" panose="020B0604020202020204" pitchFamily="34" charset="0"/>
              </a:defRPr>
            </a:lvl7pPr>
            <a:lvl8pPr marL="3429000" indent="-228600" defTabSz="1217613" eaLnBrk="0" fontAlgn="base" hangingPunct="0">
              <a:spcBef>
                <a:spcPct val="0"/>
              </a:spcBef>
              <a:spcAft>
                <a:spcPct val="0"/>
              </a:spcAft>
              <a:defRPr sz="3600">
                <a:solidFill>
                  <a:schemeClr val="tx1"/>
                </a:solidFill>
                <a:latin typeface="Arial" panose="020B0604020202020204" pitchFamily="34" charset="0"/>
                <a:cs typeface="Arial" panose="020B0604020202020204" pitchFamily="34" charset="0"/>
              </a:defRPr>
            </a:lvl8pPr>
            <a:lvl9pPr marL="3886200" indent="-228600" defTabSz="1217613" eaLnBrk="0" fontAlgn="base" hangingPunct="0">
              <a:spcBef>
                <a:spcPct val="0"/>
              </a:spcBef>
              <a:spcAft>
                <a:spcPct val="0"/>
              </a:spcAft>
              <a:defRPr sz="3600">
                <a:solidFill>
                  <a:schemeClr val="tx1"/>
                </a:solidFill>
                <a:latin typeface="Arial" panose="020B0604020202020204" pitchFamily="34" charset="0"/>
                <a:cs typeface="Arial" panose="020B0604020202020204" pitchFamily="34" charset="0"/>
              </a:defRPr>
            </a:lvl9pPr>
          </a:lstStyle>
          <a:p>
            <a:pPr eaLnBrk="1" hangingPunct="1"/>
            <a:fld id="{6859F80E-620D-49A1-BE04-AB53E30ABC2A}" type="slidenum">
              <a:rPr lang="it-IT" sz="1000">
                <a:solidFill>
                  <a:srgbClr val="404040"/>
                </a:solidFill>
                <a:latin typeface="Calibri" panose="020F0502020204030204" pitchFamily="34" charset="0"/>
                <a:cs typeface="Segoe UI" panose="020B0502040204020203" pitchFamily="34" charset="0"/>
              </a:rPr>
              <a:pPr eaLnBrk="1" hangingPunct="1"/>
              <a:t>‹#›</a:t>
            </a:fld>
            <a:r>
              <a:rPr lang="it-IT" sz="1000" dirty="0">
                <a:solidFill>
                  <a:srgbClr val="404040"/>
                </a:solidFill>
                <a:latin typeface="Calibri" panose="020F0502020204030204" pitchFamily="34" charset="0"/>
                <a:cs typeface="Segoe UI" panose="020B0502040204020203" pitchFamily="34" charset="0"/>
              </a:rPr>
              <a:t>  |</a:t>
            </a:r>
            <a:endParaRPr lang="en-US" sz="1000" dirty="0">
              <a:solidFill>
                <a:srgbClr val="404040"/>
              </a:solidFill>
              <a:latin typeface="Calibri" panose="020F0502020204030204" pitchFamily="34" charset="0"/>
              <a:cs typeface="Segoe UI" panose="020B0502040204020203" pitchFamily="34" charset="0"/>
            </a:endParaRPr>
          </a:p>
        </p:txBody>
      </p:sp>
      <p:cxnSp>
        <p:nvCxnSpPr>
          <p:cNvPr id="3" name="Straight Connector 2"/>
          <p:cNvCxnSpPr/>
          <p:nvPr userDrawn="1"/>
        </p:nvCxnSpPr>
        <p:spPr bwMode="auto">
          <a:xfrm>
            <a:off x="0" y="868680"/>
            <a:ext cx="12188952" cy="0"/>
          </a:xfrm>
          <a:prstGeom prst="line">
            <a:avLst/>
          </a:prstGeom>
          <a:solidFill>
            <a:schemeClr val="accent1"/>
          </a:solidFill>
          <a:ln w="19050" cap="flat" cmpd="sng" algn="ctr">
            <a:solidFill>
              <a:schemeClr val="bg2"/>
            </a:solidFill>
            <a:prstDash val="solid"/>
            <a:miter lim="800000"/>
            <a:headEnd type="none" w="med" len="med"/>
            <a:tailEnd type="none" w="med" len="med"/>
          </a:ln>
          <a:effectLst/>
        </p:spPr>
      </p:cxnSp>
      <p:sp>
        <p:nvSpPr>
          <p:cNvPr id="10" name="Rectangle 9"/>
          <p:cNvSpPr/>
          <p:nvPr userDrawn="1"/>
        </p:nvSpPr>
        <p:spPr>
          <a:xfrm>
            <a:off x="9006924" y="6565685"/>
            <a:ext cx="2967159" cy="153888"/>
          </a:xfrm>
          <a:prstGeom prst="rect">
            <a:avLst/>
          </a:prstGeom>
        </p:spPr>
        <p:txBody>
          <a:bodyPr wrap="none" lIns="0" tIns="0" rIns="0" bIns="0" anchor="ctr" anchorCtr="0">
            <a:spAutoFit/>
          </a:bodyPr>
          <a:lstStyle>
            <a:lvl1pPr defTabSz="1217613" eaLnBrk="0" hangingPunct="0">
              <a:defRPr sz="3600">
                <a:solidFill>
                  <a:schemeClr val="tx1"/>
                </a:solidFill>
                <a:latin typeface="Arial" panose="020B0604020202020204" pitchFamily="34" charset="0"/>
                <a:cs typeface="Arial" panose="020B0604020202020204" pitchFamily="34" charset="0"/>
              </a:defRPr>
            </a:lvl1pPr>
            <a:lvl2pPr marL="742950" indent="-285750" defTabSz="1217613" eaLnBrk="0" hangingPunct="0">
              <a:defRPr sz="3600">
                <a:solidFill>
                  <a:schemeClr val="tx1"/>
                </a:solidFill>
                <a:latin typeface="Arial" panose="020B0604020202020204" pitchFamily="34" charset="0"/>
                <a:cs typeface="Arial" panose="020B0604020202020204" pitchFamily="34" charset="0"/>
              </a:defRPr>
            </a:lvl2pPr>
            <a:lvl3pPr marL="1143000" indent="-228600" defTabSz="1217613" eaLnBrk="0" hangingPunct="0">
              <a:defRPr sz="3600">
                <a:solidFill>
                  <a:schemeClr val="tx1"/>
                </a:solidFill>
                <a:latin typeface="Arial" panose="020B0604020202020204" pitchFamily="34" charset="0"/>
                <a:cs typeface="Arial" panose="020B0604020202020204" pitchFamily="34" charset="0"/>
              </a:defRPr>
            </a:lvl3pPr>
            <a:lvl4pPr marL="1600200" indent="-228600" defTabSz="1217613" eaLnBrk="0" hangingPunct="0">
              <a:defRPr sz="3600">
                <a:solidFill>
                  <a:schemeClr val="tx1"/>
                </a:solidFill>
                <a:latin typeface="Arial" panose="020B0604020202020204" pitchFamily="34" charset="0"/>
                <a:cs typeface="Arial" panose="020B0604020202020204" pitchFamily="34" charset="0"/>
              </a:defRPr>
            </a:lvl4pPr>
            <a:lvl5pPr marL="2057400" indent="-228600" defTabSz="1217613" eaLnBrk="0" hangingPunct="0">
              <a:defRPr sz="3600">
                <a:solidFill>
                  <a:schemeClr val="tx1"/>
                </a:solidFill>
                <a:latin typeface="Arial" panose="020B0604020202020204" pitchFamily="34" charset="0"/>
                <a:cs typeface="Arial" panose="020B0604020202020204" pitchFamily="34" charset="0"/>
              </a:defRPr>
            </a:lvl5pPr>
            <a:lvl6pPr marL="2514600" indent="-228600" defTabSz="1217613" eaLnBrk="0" fontAlgn="base" hangingPunct="0">
              <a:spcBef>
                <a:spcPct val="0"/>
              </a:spcBef>
              <a:spcAft>
                <a:spcPct val="0"/>
              </a:spcAft>
              <a:defRPr sz="3600">
                <a:solidFill>
                  <a:schemeClr val="tx1"/>
                </a:solidFill>
                <a:latin typeface="Arial" panose="020B0604020202020204" pitchFamily="34" charset="0"/>
                <a:cs typeface="Arial" panose="020B0604020202020204" pitchFamily="34" charset="0"/>
              </a:defRPr>
            </a:lvl6pPr>
            <a:lvl7pPr marL="2971800" indent="-228600" defTabSz="1217613" eaLnBrk="0" fontAlgn="base" hangingPunct="0">
              <a:spcBef>
                <a:spcPct val="0"/>
              </a:spcBef>
              <a:spcAft>
                <a:spcPct val="0"/>
              </a:spcAft>
              <a:defRPr sz="3600">
                <a:solidFill>
                  <a:schemeClr val="tx1"/>
                </a:solidFill>
                <a:latin typeface="Arial" panose="020B0604020202020204" pitchFamily="34" charset="0"/>
                <a:cs typeface="Arial" panose="020B0604020202020204" pitchFamily="34" charset="0"/>
              </a:defRPr>
            </a:lvl7pPr>
            <a:lvl8pPr marL="3429000" indent="-228600" defTabSz="1217613" eaLnBrk="0" fontAlgn="base" hangingPunct="0">
              <a:spcBef>
                <a:spcPct val="0"/>
              </a:spcBef>
              <a:spcAft>
                <a:spcPct val="0"/>
              </a:spcAft>
              <a:defRPr sz="3600">
                <a:solidFill>
                  <a:schemeClr val="tx1"/>
                </a:solidFill>
                <a:latin typeface="Arial" panose="020B0604020202020204" pitchFamily="34" charset="0"/>
                <a:cs typeface="Arial" panose="020B0604020202020204" pitchFamily="34" charset="0"/>
              </a:defRPr>
            </a:lvl8pPr>
            <a:lvl9pPr marL="3886200" indent="-228600" defTabSz="1217613" eaLnBrk="0" fontAlgn="base" hangingPunct="0">
              <a:spcBef>
                <a:spcPct val="0"/>
              </a:spcBef>
              <a:spcAft>
                <a:spcPct val="0"/>
              </a:spcAft>
              <a:defRPr sz="3600">
                <a:solidFill>
                  <a:schemeClr val="tx1"/>
                </a:solidFill>
                <a:latin typeface="Arial" panose="020B0604020202020204" pitchFamily="34" charset="0"/>
                <a:cs typeface="Arial" panose="020B0604020202020204" pitchFamily="34" charset="0"/>
              </a:defRPr>
            </a:lvl9pPr>
          </a:lstStyle>
          <a:p>
            <a:pPr algn="r" eaLnBrk="1" hangingPunct="1"/>
            <a:r>
              <a:rPr lang="en-US" sz="1000" dirty="0">
                <a:solidFill>
                  <a:schemeClr val="tx1">
                    <a:lumMod val="65000"/>
                    <a:lumOff val="35000"/>
                  </a:schemeClr>
                </a:solidFill>
                <a:latin typeface="Calibri" panose="020F0502020204030204" pitchFamily="34" charset="0"/>
                <a:cs typeface="Segoe UI" panose="020B0502040204020203" pitchFamily="34" charset="0"/>
              </a:rPr>
              <a:t>Copyright © 2016 HCL Technologies |  www.hcltech.com</a:t>
            </a:r>
          </a:p>
        </p:txBody>
      </p:sp>
    </p:spTree>
    <p:extLst>
      <p:ext uri="{BB962C8B-B14F-4D97-AF65-F5344CB8AC3E}">
        <p14:creationId xmlns:p14="http://schemas.microsoft.com/office/powerpoint/2010/main" val="4159386252"/>
      </p:ext>
    </p:extLst>
  </p:cSld>
  <p:clrMap bg1="lt1" tx1="dk1" bg2="lt2" tx2="dk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707" r:id="rId8"/>
  </p:sldLayoutIdLst>
  <p:transition/>
  <p:hf hdr="0" ftr="0" dt="0"/>
  <p:txStyles>
    <p:titleStyle>
      <a:lvl1pPr algn="l" rtl="0" eaLnBrk="1" fontAlgn="base" hangingPunct="1">
        <a:spcBef>
          <a:spcPct val="0"/>
        </a:spcBef>
        <a:spcAft>
          <a:spcPct val="0"/>
        </a:spcAft>
        <a:defRPr sz="2800" b="0" cap="none" baseline="0">
          <a:solidFill>
            <a:schemeClr val="tx1"/>
          </a:solidFill>
          <a:latin typeface="Calibri" panose="020F0502020204030204" pitchFamily="34" charset="0"/>
          <a:ea typeface="+mj-ea"/>
          <a:cs typeface="+mj-cs"/>
        </a:defRPr>
      </a:lvl1pPr>
      <a:lvl2pPr algn="l" rtl="0" eaLnBrk="1" fontAlgn="base" hangingPunct="1">
        <a:spcBef>
          <a:spcPct val="0"/>
        </a:spcBef>
        <a:spcAft>
          <a:spcPct val="0"/>
        </a:spcAft>
        <a:defRPr sz="2400" b="1">
          <a:solidFill>
            <a:srgbClr val="00529B"/>
          </a:solidFill>
          <a:latin typeface="Novecento Book" pitchFamily="50" charset="0"/>
        </a:defRPr>
      </a:lvl2pPr>
      <a:lvl3pPr algn="l" rtl="0" eaLnBrk="1" fontAlgn="base" hangingPunct="1">
        <a:spcBef>
          <a:spcPct val="0"/>
        </a:spcBef>
        <a:spcAft>
          <a:spcPct val="0"/>
        </a:spcAft>
        <a:defRPr sz="2400" b="1">
          <a:solidFill>
            <a:srgbClr val="00529B"/>
          </a:solidFill>
          <a:latin typeface="Novecento Book" pitchFamily="50" charset="0"/>
        </a:defRPr>
      </a:lvl3pPr>
      <a:lvl4pPr algn="l" rtl="0" eaLnBrk="1" fontAlgn="base" hangingPunct="1">
        <a:spcBef>
          <a:spcPct val="0"/>
        </a:spcBef>
        <a:spcAft>
          <a:spcPct val="0"/>
        </a:spcAft>
        <a:defRPr sz="2400" b="1">
          <a:solidFill>
            <a:srgbClr val="00529B"/>
          </a:solidFill>
          <a:latin typeface="Novecento Book" pitchFamily="50" charset="0"/>
        </a:defRPr>
      </a:lvl4pPr>
      <a:lvl5pPr algn="l" rtl="0" eaLnBrk="1" fontAlgn="base" hangingPunct="1">
        <a:spcBef>
          <a:spcPct val="0"/>
        </a:spcBef>
        <a:spcAft>
          <a:spcPct val="0"/>
        </a:spcAft>
        <a:defRPr sz="2400" b="1">
          <a:solidFill>
            <a:srgbClr val="00529B"/>
          </a:solidFill>
          <a:latin typeface="Novecento Book" pitchFamily="50" charset="0"/>
        </a:defRPr>
      </a:lvl5pPr>
      <a:lvl6pPr marL="457200" algn="l" rtl="0" eaLnBrk="1" fontAlgn="base" hangingPunct="1">
        <a:spcBef>
          <a:spcPct val="0"/>
        </a:spcBef>
        <a:spcAft>
          <a:spcPct val="0"/>
        </a:spcAft>
        <a:defRPr sz="2400" b="1">
          <a:solidFill>
            <a:schemeClr val="bg1"/>
          </a:solidFill>
          <a:latin typeface="Arial" charset="0"/>
        </a:defRPr>
      </a:lvl6pPr>
      <a:lvl7pPr marL="914400" algn="l" rtl="0" eaLnBrk="1" fontAlgn="base" hangingPunct="1">
        <a:spcBef>
          <a:spcPct val="0"/>
        </a:spcBef>
        <a:spcAft>
          <a:spcPct val="0"/>
        </a:spcAft>
        <a:defRPr sz="2400" b="1">
          <a:solidFill>
            <a:schemeClr val="bg1"/>
          </a:solidFill>
          <a:latin typeface="Arial" charset="0"/>
        </a:defRPr>
      </a:lvl7pPr>
      <a:lvl8pPr marL="1371600" algn="l" rtl="0" eaLnBrk="1" fontAlgn="base" hangingPunct="1">
        <a:spcBef>
          <a:spcPct val="0"/>
        </a:spcBef>
        <a:spcAft>
          <a:spcPct val="0"/>
        </a:spcAft>
        <a:defRPr sz="2400" b="1">
          <a:solidFill>
            <a:schemeClr val="bg1"/>
          </a:solidFill>
          <a:latin typeface="Arial" charset="0"/>
        </a:defRPr>
      </a:lvl8pPr>
      <a:lvl9pPr marL="1828800" algn="l" rtl="0" eaLnBrk="1" fontAlgn="base" hangingPunct="1">
        <a:spcBef>
          <a:spcPct val="0"/>
        </a:spcBef>
        <a:spcAft>
          <a:spcPct val="0"/>
        </a:spcAft>
        <a:defRPr sz="2400" b="1">
          <a:solidFill>
            <a:schemeClr val="bg1"/>
          </a:solidFill>
          <a:latin typeface="Arial" charset="0"/>
        </a:defRPr>
      </a:lvl9pPr>
    </p:titleStyle>
    <p:bodyStyle>
      <a:lvl1pPr marL="346075" indent="-346075" algn="l" rtl="0" eaLnBrk="1" fontAlgn="base" hangingPunct="1">
        <a:spcBef>
          <a:spcPct val="100000"/>
        </a:spcBef>
        <a:spcAft>
          <a:spcPct val="0"/>
        </a:spcAft>
        <a:buClr>
          <a:schemeClr val="tx1"/>
        </a:buClr>
        <a:buFont typeface="Webdings" panose="05030102010509060703" pitchFamily="18" charset="2"/>
        <a:buChar char="4"/>
        <a:defRPr sz="2000">
          <a:solidFill>
            <a:schemeClr val="tx1"/>
          </a:solidFill>
          <a:latin typeface="Calibri" panose="020F0502020204030204" pitchFamily="34" charset="0"/>
          <a:ea typeface="+mn-ea"/>
          <a:cs typeface="+mn-cs"/>
        </a:defRPr>
      </a:lvl1pPr>
      <a:lvl2pPr marL="568325" indent="-228600" algn="l" rtl="0" eaLnBrk="1" fontAlgn="base" hangingPunct="1">
        <a:spcBef>
          <a:spcPct val="50000"/>
        </a:spcBef>
        <a:spcAft>
          <a:spcPct val="0"/>
        </a:spcAft>
        <a:buClr>
          <a:schemeClr val="tx1"/>
        </a:buClr>
        <a:buFont typeface="Wingdings" pitchFamily="2" charset="2"/>
        <a:buChar char="§"/>
        <a:defRPr sz="1800">
          <a:solidFill>
            <a:schemeClr val="tx1"/>
          </a:solidFill>
          <a:latin typeface="Calibri" panose="020F0502020204030204" pitchFamily="34" charset="0"/>
        </a:defRPr>
      </a:lvl2pPr>
      <a:lvl3pPr marL="798513" indent="-228600" algn="l" rtl="0" eaLnBrk="1" fontAlgn="base" hangingPunct="1">
        <a:spcBef>
          <a:spcPct val="50000"/>
        </a:spcBef>
        <a:spcAft>
          <a:spcPct val="0"/>
        </a:spcAft>
        <a:buClr>
          <a:schemeClr val="tx1"/>
        </a:buClr>
        <a:buFont typeface="Symbol" panose="05050102010706020507" pitchFamily="18" charset="2"/>
        <a:buChar char="·"/>
        <a:defRPr sz="1800">
          <a:solidFill>
            <a:schemeClr val="tx1"/>
          </a:solidFill>
          <a:latin typeface="Calibri" panose="020F0502020204030204" pitchFamily="34" charset="0"/>
        </a:defRPr>
      </a:lvl3pPr>
      <a:lvl4pPr marL="904875" indent="-219075" algn="l" rtl="0" eaLnBrk="1" fontAlgn="base" hangingPunct="1">
        <a:spcBef>
          <a:spcPct val="50000"/>
        </a:spcBef>
        <a:spcAft>
          <a:spcPct val="0"/>
        </a:spcAft>
        <a:buClr>
          <a:schemeClr val="tx1"/>
        </a:buClr>
        <a:buFont typeface="Wingdings" pitchFamily="2" charset="2"/>
        <a:buChar char="§"/>
        <a:defRPr sz="1200">
          <a:solidFill>
            <a:schemeClr val="tx1"/>
          </a:solidFill>
          <a:latin typeface="+mn-lt"/>
        </a:defRPr>
      </a:lvl4pPr>
      <a:lvl5pPr marL="1133475" indent="-219075" algn="l" rtl="0" eaLnBrk="1" fontAlgn="base" hangingPunct="1">
        <a:spcBef>
          <a:spcPct val="50000"/>
        </a:spcBef>
        <a:spcAft>
          <a:spcPct val="0"/>
        </a:spcAft>
        <a:buClr>
          <a:schemeClr val="tx1"/>
        </a:buClr>
        <a:buFont typeface="Wingdings" pitchFamily="2" charset="2"/>
        <a:buChar char="§"/>
        <a:defRPr sz="1200">
          <a:solidFill>
            <a:schemeClr val="tx1"/>
          </a:solidFill>
          <a:latin typeface="+mn-lt"/>
        </a:defRPr>
      </a:lvl5pPr>
      <a:lvl6pPr marL="1590675" indent="-219075" algn="l" rtl="0" eaLnBrk="1" fontAlgn="base" hangingPunct="1">
        <a:spcBef>
          <a:spcPct val="50000"/>
        </a:spcBef>
        <a:spcAft>
          <a:spcPct val="0"/>
        </a:spcAft>
        <a:buClr>
          <a:schemeClr val="tx1"/>
        </a:buClr>
        <a:buFont typeface="Wingdings" pitchFamily="2" charset="2"/>
        <a:buChar char="§"/>
        <a:defRPr sz="1400">
          <a:solidFill>
            <a:schemeClr val="tx1"/>
          </a:solidFill>
          <a:latin typeface="+mn-lt"/>
        </a:defRPr>
      </a:lvl6pPr>
      <a:lvl7pPr marL="2047875" indent="-219075" algn="l" rtl="0" eaLnBrk="1" fontAlgn="base" hangingPunct="1">
        <a:spcBef>
          <a:spcPct val="50000"/>
        </a:spcBef>
        <a:spcAft>
          <a:spcPct val="0"/>
        </a:spcAft>
        <a:buClr>
          <a:schemeClr val="tx1"/>
        </a:buClr>
        <a:buFont typeface="Wingdings" pitchFamily="2" charset="2"/>
        <a:buChar char="§"/>
        <a:defRPr sz="1400">
          <a:solidFill>
            <a:schemeClr val="tx1"/>
          </a:solidFill>
          <a:latin typeface="+mn-lt"/>
        </a:defRPr>
      </a:lvl7pPr>
      <a:lvl8pPr marL="2505075" indent="-219075" algn="l" rtl="0" eaLnBrk="1" fontAlgn="base" hangingPunct="1">
        <a:spcBef>
          <a:spcPct val="50000"/>
        </a:spcBef>
        <a:spcAft>
          <a:spcPct val="0"/>
        </a:spcAft>
        <a:buClr>
          <a:schemeClr val="tx1"/>
        </a:buClr>
        <a:buFont typeface="Wingdings" pitchFamily="2" charset="2"/>
        <a:buChar char="§"/>
        <a:defRPr sz="1400">
          <a:solidFill>
            <a:schemeClr val="tx1"/>
          </a:solidFill>
          <a:latin typeface="+mn-lt"/>
        </a:defRPr>
      </a:lvl8pPr>
      <a:lvl9pPr marL="2962275" indent="-219075" algn="l" rtl="0" eaLnBrk="1" fontAlgn="base" hangingPunct="1">
        <a:spcBef>
          <a:spcPct val="50000"/>
        </a:spcBef>
        <a:spcAft>
          <a:spcPct val="0"/>
        </a:spcAft>
        <a:buClr>
          <a:schemeClr val="tx1"/>
        </a:buClr>
        <a:buFont typeface="Wingdings" pitchFamily="2" charset="2"/>
        <a:buChar char="§"/>
        <a:defRPr sz="14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4"/>
            <a:ext cx="11652805"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171" y="1189179"/>
            <a:ext cx="11650485" cy="2117332"/>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69621122"/>
      </p:ext>
    </p:extLst>
  </p:cSld>
  <p:clrMap bg1="dk1" tx1="lt1" bg2="dk2" tx2="lt2" accent1="accent1" accent2="accent2" accent3="accent3" accent4="accent4" accent5="accent5" accent6="accent6" hlink="hlink" folHlink="folHlink"/>
  <p:sldLayoutIdLst>
    <p:sldLayoutId id="2147483698" r:id="rId1"/>
    <p:sldLayoutId id="2147483699" r:id="rId2"/>
    <p:sldLayoutId id="2147483700" r:id="rId3"/>
  </p:sldLayoutIdLst>
  <p:transition>
    <p:fade/>
  </p:transition>
  <p:timing>
    <p:tnLst>
      <p:par>
        <p:cTn id="1" dur="indefinite" restart="never" nodeType="tmRoot"/>
      </p:par>
    </p:tnLst>
  </p:timing>
  <p:txStyles>
    <p:titleStyle>
      <a:lvl1pPr algn="l" defTabSz="914126"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56" marR="0" indent="-336056" algn="l" defTabSz="914126" rtl="0" eaLnBrk="1" fontAlgn="auto" latinLnBrk="0" hangingPunct="1">
        <a:lnSpc>
          <a:spcPct val="90000"/>
        </a:lnSpc>
        <a:spcBef>
          <a:spcPct val="20000"/>
        </a:spcBef>
        <a:spcAft>
          <a:spcPts val="0"/>
        </a:spcAft>
        <a:buClrTx/>
        <a:buSzPct val="90000"/>
        <a:buFont typeface="Arial" pitchFamily="34" charset="0"/>
        <a:buChar char="•"/>
        <a:tabLst/>
        <a:defRPr sz="3919" kern="1200" spc="0" baseline="0">
          <a:gradFill>
            <a:gsLst>
              <a:gs pos="1250">
                <a:schemeClr val="tx1"/>
              </a:gs>
              <a:gs pos="100000">
                <a:schemeClr val="tx1"/>
              </a:gs>
            </a:gsLst>
            <a:lin ang="5400000" scaled="0"/>
          </a:gradFill>
          <a:latin typeface="+mj-lt"/>
          <a:ea typeface="+mn-ea"/>
          <a:cs typeface="+mn-cs"/>
        </a:defRPr>
      </a:lvl1pPr>
      <a:lvl2pPr marL="572539" marR="0" indent="-236485" algn="l" defTabSz="914126"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33" marR="0" indent="-224037" algn="l" defTabSz="914126"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169" marR="0" indent="-224037" algn="l" defTabSz="914126"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08" marR="0" indent="-224037" algn="l" defTabSz="914126"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3847" indent="-228532" algn="l" defTabSz="914126"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0912" indent="-228532" algn="l" defTabSz="914126"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7975" indent="-228532" algn="l" defTabSz="91412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039" indent="-228532" algn="l" defTabSz="914126"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26" rtl="0" eaLnBrk="1" latinLnBrk="0" hangingPunct="1">
        <a:defRPr sz="1765" kern="1200">
          <a:solidFill>
            <a:schemeClr val="tx1"/>
          </a:solidFill>
          <a:latin typeface="+mn-lt"/>
          <a:ea typeface="+mn-ea"/>
          <a:cs typeface="+mn-cs"/>
        </a:defRPr>
      </a:lvl1pPr>
      <a:lvl2pPr marL="457064" algn="l" defTabSz="914126" rtl="0" eaLnBrk="1" latinLnBrk="0" hangingPunct="1">
        <a:defRPr sz="1765" kern="1200">
          <a:solidFill>
            <a:schemeClr val="tx1"/>
          </a:solidFill>
          <a:latin typeface="+mn-lt"/>
          <a:ea typeface="+mn-ea"/>
          <a:cs typeface="+mn-cs"/>
        </a:defRPr>
      </a:lvl2pPr>
      <a:lvl3pPr marL="914126" algn="l" defTabSz="914126" rtl="0" eaLnBrk="1" latinLnBrk="0" hangingPunct="1">
        <a:defRPr sz="1765" kern="1200">
          <a:solidFill>
            <a:schemeClr val="tx1"/>
          </a:solidFill>
          <a:latin typeface="+mn-lt"/>
          <a:ea typeface="+mn-ea"/>
          <a:cs typeface="+mn-cs"/>
        </a:defRPr>
      </a:lvl3pPr>
      <a:lvl4pPr marL="1371189" algn="l" defTabSz="914126" rtl="0" eaLnBrk="1" latinLnBrk="0" hangingPunct="1">
        <a:defRPr sz="1765" kern="1200">
          <a:solidFill>
            <a:schemeClr val="tx1"/>
          </a:solidFill>
          <a:latin typeface="+mn-lt"/>
          <a:ea typeface="+mn-ea"/>
          <a:cs typeface="+mn-cs"/>
        </a:defRPr>
      </a:lvl4pPr>
      <a:lvl5pPr marL="1828252" algn="l" defTabSz="914126" rtl="0" eaLnBrk="1" latinLnBrk="0" hangingPunct="1">
        <a:defRPr sz="1765" kern="1200">
          <a:solidFill>
            <a:schemeClr val="tx1"/>
          </a:solidFill>
          <a:latin typeface="+mn-lt"/>
          <a:ea typeface="+mn-ea"/>
          <a:cs typeface="+mn-cs"/>
        </a:defRPr>
      </a:lvl5pPr>
      <a:lvl6pPr marL="2285318" algn="l" defTabSz="914126" rtl="0" eaLnBrk="1" latinLnBrk="0" hangingPunct="1">
        <a:defRPr sz="1765" kern="1200">
          <a:solidFill>
            <a:schemeClr val="tx1"/>
          </a:solidFill>
          <a:latin typeface="+mn-lt"/>
          <a:ea typeface="+mn-ea"/>
          <a:cs typeface="+mn-cs"/>
        </a:defRPr>
      </a:lvl6pPr>
      <a:lvl7pPr marL="2742381" algn="l" defTabSz="914126" rtl="0" eaLnBrk="1" latinLnBrk="0" hangingPunct="1">
        <a:defRPr sz="1765" kern="1200">
          <a:solidFill>
            <a:schemeClr val="tx1"/>
          </a:solidFill>
          <a:latin typeface="+mn-lt"/>
          <a:ea typeface="+mn-ea"/>
          <a:cs typeface="+mn-cs"/>
        </a:defRPr>
      </a:lvl7pPr>
      <a:lvl8pPr marL="3199443" algn="l" defTabSz="914126" rtl="0" eaLnBrk="1" latinLnBrk="0" hangingPunct="1">
        <a:defRPr sz="1765" kern="1200">
          <a:solidFill>
            <a:schemeClr val="tx1"/>
          </a:solidFill>
          <a:latin typeface="+mn-lt"/>
          <a:ea typeface="+mn-ea"/>
          <a:cs typeface="+mn-cs"/>
        </a:defRPr>
      </a:lvl8pPr>
      <a:lvl9pPr marL="3656507" algn="l" defTabSz="914126"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body" idx="1"/>
          </p:nvPr>
        </p:nvSpPr>
        <p:spPr bwMode="auto">
          <a:xfrm>
            <a:off x="406294" y="1219201"/>
            <a:ext cx="11376237"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1027" name="Rectangle 4"/>
          <p:cNvSpPr>
            <a:spLocks noGrp="1" noChangeArrowheads="1"/>
          </p:cNvSpPr>
          <p:nvPr>
            <p:ph type="title"/>
          </p:nvPr>
        </p:nvSpPr>
        <p:spPr bwMode="auto">
          <a:xfrm>
            <a:off x="304721" y="1"/>
            <a:ext cx="11579384" cy="6921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45720" rIns="45720" bIns="45720" numCol="1" anchor="ctr" anchorCtr="0" compatLnSpc="1">
            <a:prstTxWarp prst="textNoShape">
              <a:avLst/>
            </a:prstTxWarp>
          </a:bodyPr>
          <a:lstStyle/>
          <a:p>
            <a:pPr lvl="0"/>
            <a:r>
              <a:rPr lang="en-US" altLang="en-US" smtClean="0"/>
              <a:t>Click to edit Master title style</a:t>
            </a:r>
          </a:p>
        </p:txBody>
      </p:sp>
      <p:sp>
        <p:nvSpPr>
          <p:cNvPr id="1028" name="Rectangle 6"/>
          <p:cNvSpPr>
            <a:spLocks/>
          </p:cNvSpPr>
          <p:nvPr userDrawn="1"/>
        </p:nvSpPr>
        <p:spPr bwMode="auto">
          <a:xfrm>
            <a:off x="6195986" y="6569075"/>
            <a:ext cx="5586545"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a:spAutoFit/>
          </a:bodyPr>
          <a:lstStyle>
            <a:lvl1pPr eaLnBrk="0" hangingPunct="0">
              <a:defRPr sz="3600">
                <a:solidFill>
                  <a:schemeClr val="tx1"/>
                </a:solidFill>
                <a:latin typeface="Arial" pitchFamily="34" charset="0"/>
                <a:ea typeface="MS PGothic" pitchFamily="34" charset="-128"/>
              </a:defRPr>
            </a:lvl1pPr>
            <a:lvl2pPr marL="742950" indent="-285750" eaLnBrk="0" hangingPunct="0">
              <a:defRPr sz="3600">
                <a:solidFill>
                  <a:schemeClr val="tx1"/>
                </a:solidFill>
                <a:latin typeface="Arial" pitchFamily="34" charset="0"/>
                <a:ea typeface="MS PGothic" pitchFamily="34" charset="-128"/>
              </a:defRPr>
            </a:lvl2pPr>
            <a:lvl3pPr marL="1143000" indent="-228600" eaLnBrk="0" hangingPunct="0">
              <a:defRPr sz="3600">
                <a:solidFill>
                  <a:schemeClr val="tx1"/>
                </a:solidFill>
                <a:latin typeface="Arial" pitchFamily="34" charset="0"/>
                <a:ea typeface="MS PGothic" pitchFamily="34" charset="-128"/>
              </a:defRPr>
            </a:lvl3pPr>
            <a:lvl4pPr marL="1600200" indent="-228600" eaLnBrk="0" hangingPunct="0">
              <a:defRPr sz="3600">
                <a:solidFill>
                  <a:schemeClr val="tx1"/>
                </a:solidFill>
                <a:latin typeface="Arial" pitchFamily="34" charset="0"/>
                <a:ea typeface="MS PGothic" pitchFamily="34" charset="-128"/>
              </a:defRPr>
            </a:lvl4pPr>
            <a:lvl5pPr marL="2057400" indent="-228600" eaLnBrk="0" hangingPunct="0">
              <a:defRPr sz="3600">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3600">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3600">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3600">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3600">
                <a:solidFill>
                  <a:schemeClr val="tx1"/>
                </a:solidFill>
                <a:latin typeface="Arial" pitchFamily="34" charset="0"/>
                <a:ea typeface="MS PGothic" pitchFamily="34" charset="-128"/>
              </a:defRPr>
            </a:lvl9pPr>
          </a:lstStyle>
          <a:p>
            <a:pPr marL="0" marR="0" lvl="0" indent="0" algn="r" defTabSz="1218895" rtl="0" eaLnBrk="1" fontAlgn="base" latinLnBrk="0" hangingPunct="1">
              <a:lnSpc>
                <a:spcPct val="100000"/>
              </a:lnSpc>
              <a:spcBef>
                <a:spcPct val="0"/>
              </a:spcBef>
              <a:spcAft>
                <a:spcPct val="0"/>
              </a:spcAft>
              <a:buClrTx/>
              <a:buSzTx/>
              <a:buFontTx/>
              <a:buNone/>
              <a:tabLst/>
              <a:defRPr/>
            </a:pPr>
            <a:r>
              <a:rPr kumimoji="0" lang="en-US" altLang="en-US" sz="800" b="0" i="0" u="none" strike="noStrike" kern="1200" cap="none" spc="0" normalizeH="0" baseline="0" noProof="0" dirty="0" smtClean="0">
                <a:ln>
                  <a:noFill/>
                </a:ln>
                <a:solidFill>
                  <a:srgbClr val="000000"/>
                </a:solidFill>
                <a:effectLst/>
                <a:uLnTx/>
                <a:uFillTx/>
                <a:latin typeface="Arial" pitchFamily="34" charset="0"/>
                <a:ea typeface="MS PGothic" pitchFamily="34" charset="-128"/>
                <a:cs typeface="+mn-cs"/>
              </a:rPr>
              <a:t>Copyright © 2014 HCL Technologies Limited  |  www.hcltech.com</a:t>
            </a:r>
          </a:p>
        </p:txBody>
      </p:sp>
      <p:cxnSp>
        <p:nvCxnSpPr>
          <p:cNvPr id="8" name="Straight Connector 7"/>
          <p:cNvCxnSpPr/>
          <p:nvPr userDrawn="1"/>
        </p:nvCxnSpPr>
        <p:spPr bwMode="auto">
          <a:xfrm>
            <a:off x="626370" y="6577013"/>
            <a:ext cx="0" cy="280987"/>
          </a:xfrm>
          <a:prstGeom prst="line">
            <a:avLst/>
          </a:prstGeom>
          <a:ln>
            <a:headEnd type="none" w="sm" len="sm"/>
            <a:tailEnd type="none" w="med" len="med"/>
          </a:ln>
        </p:spPr>
        <p:style>
          <a:lnRef idx="1">
            <a:schemeClr val="dk1"/>
          </a:lnRef>
          <a:fillRef idx="0">
            <a:schemeClr val="dk1"/>
          </a:fillRef>
          <a:effectRef idx="0">
            <a:schemeClr val="dk1"/>
          </a:effectRef>
          <a:fontRef idx="minor">
            <a:schemeClr val="tx1"/>
          </a:fontRef>
        </p:style>
      </p:cxnSp>
      <p:grpSp>
        <p:nvGrpSpPr>
          <p:cNvPr id="1030" name="Group 5"/>
          <p:cNvGrpSpPr>
            <a:grpSpLocks noChangeAspect="1"/>
          </p:cNvGrpSpPr>
          <p:nvPr userDrawn="1"/>
        </p:nvGrpSpPr>
        <p:grpSpPr bwMode="auto">
          <a:xfrm>
            <a:off x="10517096" y="6392865"/>
            <a:ext cx="1256973" cy="160337"/>
            <a:chOff x="5094" y="3939"/>
            <a:chExt cx="1488" cy="255"/>
          </a:xfrm>
        </p:grpSpPr>
        <p:sp>
          <p:nvSpPr>
            <p:cNvPr id="1033" name="AutoShape 4"/>
            <p:cNvSpPr>
              <a:spLocks noChangeAspect="1" noChangeArrowheads="1" noTextEdit="1"/>
            </p:cNvSpPr>
            <p:nvPr userDrawn="1"/>
          </p:nvSpPr>
          <p:spPr bwMode="auto">
            <a:xfrm>
              <a:off x="5094" y="3939"/>
              <a:ext cx="1488" cy="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1218895" rtl="0" eaLnBrk="1" fontAlgn="base" latinLnBrk="0" hangingPunct="1">
                <a:lnSpc>
                  <a:spcPct val="100000"/>
                </a:lnSpc>
                <a:spcBef>
                  <a:spcPct val="0"/>
                </a:spcBef>
                <a:spcAft>
                  <a:spcPct val="0"/>
                </a:spcAft>
                <a:buClrTx/>
                <a:buSzTx/>
                <a:buFontTx/>
                <a:buNone/>
                <a:tabLst/>
                <a:defRPr/>
              </a:pPr>
              <a:endParaRPr kumimoji="0" lang="en-US" sz="3599" b="0" i="0" u="none" strike="noStrike" kern="1200" cap="none" spc="0" normalizeH="0" baseline="0" noProof="0" dirty="0">
                <a:ln>
                  <a:noFill/>
                </a:ln>
                <a:solidFill>
                  <a:srgbClr val="000000"/>
                </a:solidFill>
                <a:effectLst/>
                <a:uLnTx/>
                <a:uFillTx/>
                <a:latin typeface="Arial"/>
                <a:ea typeface="ＭＳ Ｐゴシック" pitchFamily="34" charset="-128"/>
                <a:cs typeface="+mn-cs"/>
              </a:endParaRPr>
            </a:p>
          </p:txBody>
        </p:sp>
        <p:sp>
          <p:nvSpPr>
            <p:cNvPr id="1034" name="Freeform 6"/>
            <p:cNvSpPr>
              <a:spLocks/>
            </p:cNvSpPr>
            <p:nvPr userDrawn="1"/>
          </p:nvSpPr>
          <p:spPr bwMode="auto">
            <a:xfrm>
              <a:off x="5122" y="3965"/>
              <a:ext cx="555" cy="194"/>
            </a:xfrm>
            <a:custGeom>
              <a:avLst/>
              <a:gdLst>
                <a:gd name="T0" fmla="*/ 0 w 555"/>
                <a:gd name="T1" fmla="*/ 194 h 194"/>
                <a:gd name="T2" fmla="*/ 156 w 555"/>
                <a:gd name="T3" fmla="*/ 194 h 194"/>
                <a:gd name="T4" fmla="*/ 189 w 555"/>
                <a:gd name="T5" fmla="*/ 116 h 194"/>
                <a:gd name="T6" fmla="*/ 343 w 555"/>
                <a:gd name="T7" fmla="*/ 116 h 194"/>
                <a:gd name="T8" fmla="*/ 310 w 555"/>
                <a:gd name="T9" fmla="*/ 194 h 194"/>
                <a:gd name="T10" fmla="*/ 468 w 555"/>
                <a:gd name="T11" fmla="*/ 194 h 194"/>
                <a:gd name="T12" fmla="*/ 555 w 555"/>
                <a:gd name="T13" fmla="*/ 0 h 194"/>
                <a:gd name="T14" fmla="*/ 395 w 555"/>
                <a:gd name="T15" fmla="*/ 0 h 194"/>
                <a:gd name="T16" fmla="*/ 366 w 555"/>
                <a:gd name="T17" fmla="*/ 66 h 194"/>
                <a:gd name="T18" fmla="*/ 213 w 555"/>
                <a:gd name="T19" fmla="*/ 66 h 194"/>
                <a:gd name="T20" fmla="*/ 241 w 555"/>
                <a:gd name="T21" fmla="*/ 0 h 194"/>
                <a:gd name="T22" fmla="*/ 85 w 555"/>
                <a:gd name="T23" fmla="*/ 0 h 194"/>
                <a:gd name="T24" fmla="*/ 0 w 555"/>
                <a:gd name="T25" fmla="*/ 194 h 19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55" h="194">
                  <a:moveTo>
                    <a:pt x="0" y="194"/>
                  </a:moveTo>
                  <a:lnTo>
                    <a:pt x="156" y="194"/>
                  </a:lnTo>
                  <a:lnTo>
                    <a:pt x="189" y="116"/>
                  </a:lnTo>
                  <a:lnTo>
                    <a:pt x="343" y="116"/>
                  </a:lnTo>
                  <a:lnTo>
                    <a:pt x="310" y="194"/>
                  </a:lnTo>
                  <a:lnTo>
                    <a:pt x="468" y="194"/>
                  </a:lnTo>
                  <a:lnTo>
                    <a:pt x="555" y="0"/>
                  </a:lnTo>
                  <a:lnTo>
                    <a:pt x="395" y="0"/>
                  </a:lnTo>
                  <a:lnTo>
                    <a:pt x="366" y="66"/>
                  </a:lnTo>
                  <a:lnTo>
                    <a:pt x="213" y="66"/>
                  </a:lnTo>
                  <a:lnTo>
                    <a:pt x="241" y="0"/>
                  </a:lnTo>
                  <a:lnTo>
                    <a:pt x="85" y="0"/>
                  </a:lnTo>
                  <a:lnTo>
                    <a:pt x="0" y="194"/>
                  </a:lnTo>
                  <a:close/>
                </a:path>
              </a:pathLst>
            </a:custGeom>
            <a:solidFill>
              <a:srgbClr val="0052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218895" rtl="0" eaLnBrk="1" fontAlgn="base" latinLnBrk="0" hangingPunct="1">
                <a:lnSpc>
                  <a:spcPct val="100000"/>
                </a:lnSpc>
                <a:spcBef>
                  <a:spcPct val="0"/>
                </a:spcBef>
                <a:spcAft>
                  <a:spcPct val="0"/>
                </a:spcAft>
                <a:buClrTx/>
                <a:buSzTx/>
                <a:buFontTx/>
                <a:buNone/>
                <a:tabLst/>
                <a:defRPr/>
              </a:pPr>
              <a:endParaRPr kumimoji="0" lang="en-US" sz="3599" b="0" i="0" u="none" strike="noStrike" kern="1200" cap="none" spc="0" normalizeH="0" baseline="0" noProof="0" dirty="0">
                <a:ln>
                  <a:noFill/>
                </a:ln>
                <a:solidFill>
                  <a:srgbClr val="000000"/>
                </a:solidFill>
                <a:effectLst/>
                <a:uLnTx/>
                <a:uFillTx/>
                <a:latin typeface="Arial"/>
                <a:ea typeface="ＭＳ Ｐゴシック" pitchFamily="34" charset="-128"/>
                <a:cs typeface="+mn-cs"/>
              </a:endParaRPr>
            </a:p>
          </p:txBody>
        </p:sp>
        <p:sp>
          <p:nvSpPr>
            <p:cNvPr id="1035" name="Freeform 7"/>
            <p:cNvSpPr>
              <a:spLocks/>
            </p:cNvSpPr>
            <p:nvPr userDrawn="1"/>
          </p:nvSpPr>
          <p:spPr bwMode="auto">
            <a:xfrm>
              <a:off x="5649" y="3949"/>
              <a:ext cx="524" cy="222"/>
            </a:xfrm>
            <a:custGeom>
              <a:avLst/>
              <a:gdLst>
                <a:gd name="T0" fmla="*/ 2147483647 w 222"/>
                <a:gd name="T1" fmla="*/ 2147483647 h 94"/>
                <a:gd name="T2" fmla="*/ 2147483647 w 222"/>
                <a:gd name="T3" fmla="*/ 2147483647 h 94"/>
                <a:gd name="T4" fmla="*/ 2147483647 w 222"/>
                <a:gd name="T5" fmla="*/ 2147483647 h 94"/>
                <a:gd name="T6" fmla="*/ 2147483647 w 222"/>
                <a:gd name="T7" fmla="*/ 2147483647 h 94"/>
                <a:gd name="T8" fmla="*/ 2147483647 w 222"/>
                <a:gd name="T9" fmla="*/ 2147483647 h 94"/>
                <a:gd name="T10" fmla="*/ 2147483647 w 222"/>
                <a:gd name="T11" fmla="*/ 2147483647 h 94"/>
                <a:gd name="T12" fmla="*/ 2147483647 w 222"/>
                <a:gd name="T13" fmla="*/ 2147483647 h 94"/>
                <a:gd name="T14" fmla="*/ 2147483647 w 222"/>
                <a:gd name="T15" fmla="*/ 2147483647 h 94"/>
                <a:gd name="T16" fmla="*/ 2147483647 w 222"/>
                <a:gd name="T17" fmla="*/ 2147483647 h 94"/>
                <a:gd name="T18" fmla="*/ 2147483647 w 222"/>
                <a:gd name="T19" fmla="*/ 2147483647 h 94"/>
                <a:gd name="T20" fmla="*/ 2147483647 w 222"/>
                <a:gd name="T21" fmla="*/ 2147483647 h 94"/>
                <a:gd name="T22" fmla="*/ 2147483647 w 222"/>
                <a:gd name="T23" fmla="*/ 2147483647 h 9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22" h="94">
                  <a:moveTo>
                    <a:pt x="159" y="35"/>
                  </a:moveTo>
                  <a:cubicBezTo>
                    <a:pt x="222" y="35"/>
                    <a:pt x="222" y="35"/>
                    <a:pt x="222" y="35"/>
                  </a:cubicBezTo>
                  <a:cubicBezTo>
                    <a:pt x="221" y="21"/>
                    <a:pt x="208" y="12"/>
                    <a:pt x="182" y="8"/>
                  </a:cubicBezTo>
                  <a:cubicBezTo>
                    <a:pt x="130" y="0"/>
                    <a:pt x="74" y="3"/>
                    <a:pt x="34" y="25"/>
                  </a:cubicBezTo>
                  <a:cubicBezTo>
                    <a:pt x="2" y="43"/>
                    <a:pt x="0" y="69"/>
                    <a:pt x="31" y="82"/>
                  </a:cubicBezTo>
                  <a:cubicBezTo>
                    <a:pt x="58" y="93"/>
                    <a:pt x="113" y="94"/>
                    <a:pt x="153" y="87"/>
                  </a:cubicBezTo>
                  <a:cubicBezTo>
                    <a:pt x="179" y="83"/>
                    <a:pt x="198" y="74"/>
                    <a:pt x="209" y="62"/>
                  </a:cubicBezTo>
                  <a:cubicBezTo>
                    <a:pt x="145" y="62"/>
                    <a:pt x="145" y="62"/>
                    <a:pt x="145" y="62"/>
                  </a:cubicBezTo>
                  <a:cubicBezTo>
                    <a:pt x="137" y="68"/>
                    <a:pt x="126" y="71"/>
                    <a:pt x="113" y="72"/>
                  </a:cubicBezTo>
                  <a:cubicBezTo>
                    <a:pt x="77" y="72"/>
                    <a:pt x="72" y="61"/>
                    <a:pt x="79" y="48"/>
                  </a:cubicBezTo>
                  <a:cubicBezTo>
                    <a:pt x="86" y="34"/>
                    <a:pt x="102" y="25"/>
                    <a:pt x="126" y="25"/>
                  </a:cubicBezTo>
                  <a:cubicBezTo>
                    <a:pt x="145" y="24"/>
                    <a:pt x="154" y="28"/>
                    <a:pt x="159" y="35"/>
                  </a:cubicBezTo>
                  <a:close/>
                </a:path>
              </a:pathLst>
            </a:custGeom>
            <a:solidFill>
              <a:srgbClr val="0052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218895" rtl="0" eaLnBrk="1" fontAlgn="base" latinLnBrk="0" hangingPunct="1">
                <a:lnSpc>
                  <a:spcPct val="100000"/>
                </a:lnSpc>
                <a:spcBef>
                  <a:spcPct val="0"/>
                </a:spcBef>
                <a:spcAft>
                  <a:spcPct val="0"/>
                </a:spcAft>
                <a:buClrTx/>
                <a:buSzTx/>
                <a:buFontTx/>
                <a:buNone/>
                <a:tabLst/>
                <a:defRPr/>
              </a:pPr>
              <a:endParaRPr kumimoji="0" lang="en-US" sz="3599" b="0" i="0" u="none" strike="noStrike" kern="1200" cap="none" spc="0" normalizeH="0" baseline="0" noProof="0" dirty="0">
                <a:ln>
                  <a:noFill/>
                </a:ln>
                <a:solidFill>
                  <a:srgbClr val="000000"/>
                </a:solidFill>
                <a:effectLst/>
                <a:uLnTx/>
                <a:uFillTx/>
                <a:latin typeface="Arial"/>
                <a:ea typeface="ＭＳ Ｐゴシック" pitchFamily="34" charset="-128"/>
                <a:cs typeface="+mn-cs"/>
              </a:endParaRPr>
            </a:p>
          </p:txBody>
        </p:sp>
        <p:sp>
          <p:nvSpPr>
            <p:cNvPr id="1036" name="Freeform 8"/>
            <p:cNvSpPr>
              <a:spLocks/>
            </p:cNvSpPr>
            <p:nvPr userDrawn="1"/>
          </p:nvSpPr>
          <p:spPr bwMode="auto">
            <a:xfrm>
              <a:off x="6162" y="3965"/>
              <a:ext cx="403" cy="194"/>
            </a:xfrm>
            <a:custGeom>
              <a:avLst/>
              <a:gdLst>
                <a:gd name="T0" fmla="*/ 248 w 403"/>
                <a:gd name="T1" fmla="*/ 0 h 194"/>
                <a:gd name="T2" fmla="*/ 181 w 403"/>
                <a:gd name="T3" fmla="*/ 146 h 194"/>
                <a:gd name="T4" fmla="*/ 403 w 403"/>
                <a:gd name="T5" fmla="*/ 146 h 194"/>
                <a:gd name="T6" fmla="*/ 385 w 403"/>
                <a:gd name="T7" fmla="*/ 194 h 194"/>
                <a:gd name="T8" fmla="*/ 0 w 403"/>
                <a:gd name="T9" fmla="*/ 194 h 194"/>
                <a:gd name="T10" fmla="*/ 87 w 403"/>
                <a:gd name="T11" fmla="*/ 0 h 194"/>
                <a:gd name="T12" fmla="*/ 248 w 403"/>
                <a:gd name="T13" fmla="*/ 0 h 19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03" h="194">
                  <a:moveTo>
                    <a:pt x="248" y="0"/>
                  </a:moveTo>
                  <a:lnTo>
                    <a:pt x="181" y="146"/>
                  </a:lnTo>
                  <a:lnTo>
                    <a:pt x="403" y="146"/>
                  </a:lnTo>
                  <a:lnTo>
                    <a:pt x="385" y="194"/>
                  </a:lnTo>
                  <a:lnTo>
                    <a:pt x="0" y="194"/>
                  </a:lnTo>
                  <a:lnTo>
                    <a:pt x="87" y="0"/>
                  </a:lnTo>
                  <a:lnTo>
                    <a:pt x="248" y="0"/>
                  </a:lnTo>
                  <a:close/>
                </a:path>
              </a:pathLst>
            </a:custGeom>
            <a:solidFill>
              <a:srgbClr val="0052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218895" rtl="0" eaLnBrk="1" fontAlgn="base" latinLnBrk="0" hangingPunct="1">
                <a:lnSpc>
                  <a:spcPct val="100000"/>
                </a:lnSpc>
                <a:spcBef>
                  <a:spcPct val="0"/>
                </a:spcBef>
                <a:spcAft>
                  <a:spcPct val="0"/>
                </a:spcAft>
                <a:buClrTx/>
                <a:buSzTx/>
                <a:buFontTx/>
                <a:buNone/>
                <a:tabLst/>
                <a:defRPr/>
              </a:pPr>
              <a:endParaRPr kumimoji="0" lang="en-US" sz="3599" b="0" i="0" u="none" strike="noStrike" kern="1200" cap="none" spc="0" normalizeH="0" baseline="0" noProof="0" dirty="0">
                <a:ln>
                  <a:noFill/>
                </a:ln>
                <a:solidFill>
                  <a:srgbClr val="000000"/>
                </a:solidFill>
                <a:effectLst/>
                <a:uLnTx/>
                <a:uFillTx/>
                <a:latin typeface="Arial"/>
                <a:ea typeface="ＭＳ Ｐゴシック" pitchFamily="34" charset="-128"/>
                <a:cs typeface="+mn-cs"/>
              </a:endParaRPr>
            </a:p>
          </p:txBody>
        </p:sp>
      </p:grpSp>
      <p:sp>
        <p:nvSpPr>
          <p:cNvPr id="2" name="TextBox 1"/>
          <p:cNvSpPr txBox="1">
            <a:spLocks/>
          </p:cNvSpPr>
          <p:nvPr userDrawn="1"/>
        </p:nvSpPr>
        <p:spPr>
          <a:xfrm>
            <a:off x="65600" y="6569075"/>
            <a:ext cx="438035" cy="215444"/>
          </a:xfrm>
          <a:prstGeom prst="rect">
            <a:avLst/>
          </a:prstGeom>
        </p:spPr>
        <p:txBody>
          <a:bodyPr rIns="0">
            <a:spAutoFit/>
          </a:bodyPr>
          <a:lstStyle>
            <a:lvl1pPr eaLnBrk="0" hangingPunct="0">
              <a:defRPr sz="3600">
                <a:solidFill>
                  <a:schemeClr val="tx1"/>
                </a:solidFill>
                <a:latin typeface="Arial" pitchFamily="34" charset="0"/>
                <a:ea typeface="MS PGothic" pitchFamily="34" charset="-128"/>
              </a:defRPr>
            </a:lvl1pPr>
            <a:lvl2pPr marL="742950" indent="-285750" eaLnBrk="0" hangingPunct="0">
              <a:defRPr sz="3600">
                <a:solidFill>
                  <a:schemeClr val="tx1"/>
                </a:solidFill>
                <a:latin typeface="Arial" pitchFamily="34" charset="0"/>
                <a:ea typeface="MS PGothic" pitchFamily="34" charset="-128"/>
              </a:defRPr>
            </a:lvl2pPr>
            <a:lvl3pPr marL="1143000" indent="-228600" eaLnBrk="0" hangingPunct="0">
              <a:defRPr sz="3600">
                <a:solidFill>
                  <a:schemeClr val="tx1"/>
                </a:solidFill>
                <a:latin typeface="Arial" pitchFamily="34" charset="0"/>
                <a:ea typeface="MS PGothic" pitchFamily="34" charset="-128"/>
              </a:defRPr>
            </a:lvl3pPr>
            <a:lvl4pPr marL="1600200" indent="-228600" eaLnBrk="0" hangingPunct="0">
              <a:defRPr sz="3600">
                <a:solidFill>
                  <a:schemeClr val="tx1"/>
                </a:solidFill>
                <a:latin typeface="Arial" pitchFamily="34" charset="0"/>
                <a:ea typeface="MS PGothic" pitchFamily="34" charset="-128"/>
              </a:defRPr>
            </a:lvl4pPr>
            <a:lvl5pPr marL="2057400" indent="-228600" eaLnBrk="0" hangingPunct="0">
              <a:defRPr sz="3600">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3600">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3600">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3600">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3600">
                <a:solidFill>
                  <a:schemeClr val="tx1"/>
                </a:solidFill>
                <a:latin typeface="Arial" pitchFamily="34" charset="0"/>
                <a:ea typeface="MS PGothic" pitchFamily="34" charset="-128"/>
              </a:defRPr>
            </a:lvl9pPr>
          </a:lstStyle>
          <a:p>
            <a:pPr marL="0" marR="0" lvl="0" indent="0" algn="r" defTabSz="1218895" rtl="0" eaLnBrk="1" fontAlgn="base" latinLnBrk="0" hangingPunct="1">
              <a:lnSpc>
                <a:spcPct val="100000"/>
              </a:lnSpc>
              <a:spcBef>
                <a:spcPct val="0"/>
              </a:spcBef>
              <a:spcAft>
                <a:spcPct val="0"/>
              </a:spcAft>
              <a:buClrTx/>
              <a:buSzTx/>
              <a:buFontTx/>
              <a:buNone/>
              <a:tabLst/>
              <a:defRPr/>
            </a:pPr>
            <a:fld id="{8E12A191-AFFC-4BB1-94FA-8C52451CC848}" type="slidenum">
              <a:rPr kumimoji="0" lang="en-US" sz="800" b="0" i="0" u="none" strike="noStrike" kern="1200" cap="none" spc="0" normalizeH="0" baseline="0" noProof="0" smtClean="0">
                <a:ln>
                  <a:noFill/>
                </a:ln>
                <a:solidFill>
                  <a:srgbClr val="000000"/>
                </a:solidFill>
                <a:effectLst/>
                <a:uLnTx/>
                <a:uFillTx/>
                <a:latin typeface="Arial" pitchFamily="34" charset="0"/>
                <a:ea typeface="MS PGothic" pitchFamily="34" charset="-128"/>
                <a:cs typeface="+mn-cs"/>
              </a:rPr>
              <a:pPr marL="0" marR="0" lvl="0" indent="0" algn="r" defTabSz="1218895" rtl="0" eaLnBrk="1" fontAlgn="base" latinLnBrk="0" hangingPunct="1">
                <a:lnSpc>
                  <a:spcPct val="100000"/>
                </a:lnSpc>
                <a:spcBef>
                  <a:spcPct val="0"/>
                </a:spcBef>
                <a:spcAft>
                  <a:spcPct val="0"/>
                </a:spcAft>
                <a:buClrTx/>
                <a:buSzTx/>
                <a:buFontTx/>
                <a:buNone/>
                <a:tabLst/>
                <a:defRPr/>
              </a:pPr>
              <a:t>‹#›</a:t>
            </a:fld>
            <a:endParaRPr kumimoji="0" lang="en-US" sz="800" b="0" i="0" u="none" strike="noStrike" kern="1200" cap="none" spc="0" normalizeH="0" baseline="0" noProof="0" dirty="0" smtClean="0">
              <a:ln>
                <a:noFill/>
              </a:ln>
              <a:solidFill>
                <a:srgbClr val="000000"/>
              </a:solidFill>
              <a:effectLst/>
              <a:uLnTx/>
              <a:uFillTx/>
              <a:latin typeface="Arial" pitchFamily="34" charset="0"/>
              <a:ea typeface="MS PGothic" pitchFamily="34" charset="-128"/>
              <a:cs typeface="+mn-cs"/>
            </a:endParaRPr>
          </a:p>
        </p:txBody>
      </p:sp>
      <p:pic>
        <p:nvPicPr>
          <p:cNvPr id="1032" name="Picture 15" descr="D:\RAVI\2014\April\30-4-14\theme\SECOND-SLIDE-03-03.jpg"/>
          <p:cNvPicPr>
            <a:picLocks noChangeAspect="1" noChangeArrowheads="1"/>
          </p:cNvPicPr>
          <p:nvPr userDrawn="1"/>
        </p:nvPicPr>
        <p:blipFill>
          <a:blip r:embed="rId7" cstate="print">
            <a:extLst>
              <a:ext uri="{28A0092B-C50C-407E-A947-70E740481C1C}">
                <a14:useLocalDpi xmlns:a14="http://schemas.microsoft.com/office/drawing/2010/main" val="0"/>
              </a:ext>
            </a:extLst>
          </a:blip>
          <a:srcRect b="83720"/>
          <a:stretch>
            <a:fillRect/>
          </a:stretch>
        </p:blipFill>
        <p:spPr bwMode="auto">
          <a:xfrm>
            <a:off x="0" y="-107949"/>
            <a:ext cx="12188825" cy="1116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18181371"/>
      </p:ext>
    </p:extLst>
  </p:cSld>
  <p:clrMap bg1="lt1" tx1="dk1" bg2="lt2" tx2="dk2" accent1="accent1" accent2="accent2" accent3="accent3" accent4="accent4" accent5="accent5" accent6="accent6" hlink="hlink" folHlink="folHlink"/>
  <p:sldLayoutIdLst>
    <p:sldLayoutId id="2147483702" r:id="rId1"/>
    <p:sldLayoutId id="2147483703" r:id="rId2"/>
    <p:sldLayoutId id="2147483704" r:id="rId3"/>
    <p:sldLayoutId id="2147483705" r:id="rId4"/>
    <p:sldLayoutId id="2147483706" r:id="rId5"/>
  </p:sldLayoutIdLst>
  <mc:AlternateContent xmlns:mc="http://schemas.openxmlformats.org/markup-compatibility/2006" xmlns:p14="http://schemas.microsoft.com/office/powerpoint/2010/main">
    <mc:Choice Requires="p14">
      <p:transition p14:dur="250">
        <p:push dir="u"/>
      </p:transition>
    </mc:Choice>
    <mc:Fallback xmlns="">
      <p:transition>
        <p:push dir="u"/>
      </p:transition>
    </mc:Fallback>
  </mc:AlternateContent>
  <p:timing>
    <p:tnLst>
      <p:par>
        <p:cTn id="1" dur="indefinite" restart="never" nodeType="tmRoot"/>
      </p:par>
    </p:tnLst>
  </p:timing>
  <p:hf hdr="0" ftr="0" dt="0"/>
  <p:txStyles>
    <p:titleStyle>
      <a:lvl1pPr algn="l" rtl="0" eaLnBrk="0" fontAlgn="base" hangingPunct="0">
        <a:spcBef>
          <a:spcPct val="0"/>
        </a:spcBef>
        <a:spcAft>
          <a:spcPct val="0"/>
        </a:spcAft>
        <a:defRPr sz="2399">
          <a:solidFill>
            <a:srgbClr val="00529B"/>
          </a:solidFill>
          <a:latin typeface="+mj-lt"/>
          <a:ea typeface="ＭＳ Ｐゴシック" pitchFamily="34" charset="-128"/>
          <a:cs typeface="Novecento wide Medium"/>
        </a:defRPr>
      </a:lvl1pPr>
      <a:lvl2pPr algn="l" rtl="0" eaLnBrk="0" fontAlgn="base" hangingPunct="0">
        <a:spcBef>
          <a:spcPct val="0"/>
        </a:spcBef>
        <a:spcAft>
          <a:spcPct val="0"/>
        </a:spcAft>
        <a:defRPr sz="2399">
          <a:solidFill>
            <a:srgbClr val="00529B"/>
          </a:solidFill>
          <a:latin typeface="Arial" pitchFamily="34" charset="0"/>
          <a:ea typeface="ＭＳ Ｐゴシック" pitchFamily="34" charset="-128"/>
          <a:cs typeface="Novecento wide Medium" charset="0"/>
        </a:defRPr>
      </a:lvl2pPr>
      <a:lvl3pPr algn="l" rtl="0" eaLnBrk="0" fontAlgn="base" hangingPunct="0">
        <a:spcBef>
          <a:spcPct val="0"/>
        </a:spcBef>
        <a:spcAft>
          <a:spcPct val="0"/>
        </a:spcAft>
        <a:defRPr sz="2399">
          <a:solidFill>
            <a:srgbClr val="00529B"/>
          </a:solidFill>
          <a:latin typeface="Arial" pitchFamily="34" charset="0"/>
          <a:ea typeface="ＭＳ Ｐゴシック" pitchFamily="34" charset="-128"/>
          <a:cs typeface="Novecento wide Medium" charset="0"/>
        </a:defRPr>
      </a:lvl3pPr>
      <a:lvl4pPr algn="l" rtl="0" eaLnBrk="0" fontAlgn="base" hangingPunct="0">
        <a:spcBef>
          <a:spcPct val="0"/>
        </a:spcBef>
        <a:spcAft>
          <a:spcPct val="0"/>
        </a:spcAft>
        <a:defRPr sz="2399">
          <a:solidFill>
            <a:srgbClr val="00529B"/>
          </a:solidFill>
          <a:latin typeface="Arial" pitchFamily="34" charset="0"/>
          <a:ea typeface="ＭＳ Ｐゴシック" pitchFamily="34" charset="-128"/>
          <a:cs typeface="Novecento wide Medium" charset="0"/>
        </a:defRPr>
      </a:lvl4pPr>
      <a:lvl5pPr algn="l" rtl="0" eaLnBrk="0" fontAlgn="base" hangingPunct="0">
        <a:spcBef>
          <a:spcPct val="0"/>
        </a:spcBef>
        <a:spcAft>
          <a:spcPct val="0"/>
        </a:spcAft>
        <a:defRPr sz="2399">
          <a:solidFill>
            <a:srgbClr val="00529B"/>
          </a:solidFill>
          <a:latin typeface="Arial" pitchFamily="34" charset="0"/>
          <a:ea typeface="ＭＳ Ｐゴシック" pitchFamily="34" charset="-128"/>
          <a:cs typeface="Novecento wide Medium" charset="0"/>
        </a:defRPr>
      </a:lvl5pPr>
      <a:lvl6pPr marL="457086" algn="l" rtl="0" fontAlgn="base">
        <a:spcBef>
          <a:spcPct val="0"/>
        </a:spcBef>
        <a:spcAft>
          <a:spcPct val="0"/>
        </a:spcAft>
        <a:defRPr sz="2399" b="1">
          <a:solidFill>
            <a:schemeClr val="bg1"/>
          </a:solidFill>
          <a:latin typeface="Arial" charset="0"/>
        </a:defRPr>
      </a:lvl6pPr>
      <a:lvl7pPr marL="914171" algn="l" rtl="0" fontAlgn="base">
        <a:spcBef>
          <a:spcPct val="0"/>
        </a:spcBef>
        <a:spcAft>
          <a:spcPct val="0"/>
        </a:spcAft>
        <a:defRPr sz="2399" b="1">
          <a:solidFill>
            <a:schemeClr val="bg1"/>
          </a:solidFill>
          <a:latin typeface="Arial" charset="0"/>
        </a:defRPr>
      </a:lvl7pPr>
      <a:lvl8pPr marL="1371257" algn="l" rtl="0" fontAlgn="base">
        <a:spcBef>
          <a:spcPct val="0"/>
        </a:spcBef>
        <a:spcAft>
          <a:spcPct val="0"/>
        </a:spcAft>
        <a:defRPr sz="2399" b="1">
          <a:solidFill>
            <a:schemeClr val="bg1"/>
          </a:solidFill>
          <a:latin typeface="Arial" charset="0"/>
        </a:defRPr>
      </a:lvl8pPr>
      <a:lvl9pPr marL="1828343" algn="l" rtl="0" fontAlgn="base">
        <a:spcBef>
          <a:spcPct val="0"/>
        </a:spcBef>
        <a:spcAft>
          <a:spcPct val="0"/>
        </a:spcAft>
        <a:defRPr sz="2399" b="1">
          <a:solidFill>
            <a:schemeClr val="bg1"/>
          </a:solidFill>
          <a:latin typeface="Arial" charset="0"/>
        </a:defRPr>
      </a:lvl9pPr>
    </p:titleStyle>
    <p:bodyStyle>
      <a:lvl1pPr marL="238066" indent="-238066" algn="l" rtl="0" eaLnBrk="0" fontAlgn="base" hangingPunct="0">
        <a:spcBef>
          <a:spcPct val="100000"/>
        </a:spcBef>
        <a:spcAft>
          <a:spcPct val="0"/>
        </a:spcAft>
        <a:buClr>
          <a:schemeClr val="tx1"/>
        </a:buClr>
        <a:buFont typeface="Wingdings 2" pitchFamily="18" charset="2"/>
        <a:buChar char="¡"/>
        <a:defRPr sz="1600">
          <a:solidFill>
            <a:schemeClr val="tx1"/>
          </a:solidFill>
          <a:latin typeface="+mn-lt"/>
          <a:ea typeface="ＭＳ Ｐゴシック" pitchFamily="34" charset="-128"/>
          <a:cs typeface="+mn-cs"/>
        </a:defRPr>
      </a:lvl1pPr>
      <a:lvl2pPr marL="457086" indent="-217434" algn="l" rtl="0" eaLnBrk="0" fontAlgn="base" hangingPunct="0">
        <a:spcBef>
          <a:spcPct val="50000"/>
        </a:spcBef>
        <a:spcAft>
          <a:spcPct val="0"/>
        </a:spcAft>
        <a:buClr>
          <a:schemeClr val="tx1"/>
        </a:buClr>
        <a:buFont typeface="Wingdings" pitchFamily="2" charset="2"/>
        <a:buChar char="§"/>
        <a:defRPr sz="1400">
          <a:solidFill>
            <a:schemeClr val="tx1"/>
          </a:solidFill>
          <a:latin typeface="+mn-lt"/>
          <a:ea typeface="ＭＳ Ｐゴシック" pitchFamily="34" charset="-128"/>
        </a:defRPr>
      </a:lvl2pPr>
      <a:lvl3pPr marL="676106" indent="-209498" algn="l" rtl="0" eaLnBrk="0" fontAlgn="base" hangingPunct="0">
        <a:spcBef>
          <a:spcPct val="50000"/>
        </a:spcBef>
        <a:spcAft>
          <a:spcPct val="0"/>
        </a:spcAft>
        <a:buClr>
          <a:schemeClr val="tx1"/>
        </a:buClr>
        <a:buFont typeface="Wingdings" pitchFamily="2" charset="2"/>
        <a:buChar char="§"/>
        <a:defRPr sz="1400">
          <a:solidFill>
            <a:schemeClr val="tx1"/>
          </a:solidFill>
          <a:latin typeface="+mn-lt"/>
          <a:ea typeface="ＭＳ Ｐゴシック" pitchFamily="34" charset="-128"/>
        </a:defRPr>
      </a:lvl3pPr>
      <a:lvl4pPr marL="904648" indent="-219020" algn="l" rtl="0" eaLnBrk="0" fontAlgn="base" hangingPunct="0">
        <a:spcBef>
          <a:spcPct val="50000"/>
        </a:spcBef>
        <a:spcAft>
          <a:spcPct val="0"/>
        </a:spcAft>
        <a:buClr>
          <a:schemeClr val="tx1"/>
        </a:buClr>
        <a:buFont typeface="Wingdings" pitchFamily="2" charset="2"/>
        <a:buChar char="§"/>
        <a:defRPr sz="1400">
          <a:solidFill>
            <a:schemeClr val="tx1"/>
          </a:solidFill>
          <a:latin typeface="+mn-lt"/>
          <a:ea typeface="ＭＳ Ｐゴシック" pitchFamily="34" charset="-128"/>
        </a:defRPr>
      </a:lvl4pPr>
      <a:lvl5pPr marL="1133191" indent="-219020" algn="l" rtl="0" eaLnBrk="0" fontAlgn="base" hangingPunct="0">
        <a:spcBef>
          <a:spcPct val="50000"/>
        </a:spcBef>
        <a:spcAft>
          <a:spcPct val="0"/>
        </a:spcAft>
        <a:buClr>
          <a:schemeClr val="tx1"/>
        </a:buClr>
        <a:buFont typeface="Wingdings" pitchFamily="2" charset="2"/>
        <a:buChar char="§"/>
        <a:defRPr sz="1400">
          <a:solidFill>
            <a:schemeClr val="tx1"/>
          </a:solidFill>
          <a:latin typeface="+mn-lt"/>
          <a:ea typeface="ＭＳ Ｐゴシック" pitchFamily="34" charset="-128"/>
        </a:defRPr>
      </a:lvl5pPr>
      <a:lvl6pPr marL="1590277" indent="-219020" algn="l" rtl="0" fontAlgn="base">
        <a:spcBef>
          <a:spcPct val="50000"/>
        </a:spcBef>
        <a:spcAft>
          <a:spcPct val="0"/>
        </a:spcAft>
        <a:buClr>
          <a:schemeClr val="tx1"/>
        </a:buClr>
        <a:buFont typeface="Wingdings" pitchFamily="2" charset="2"/>
        <a:buChar char="§"/>
        <a:defRPr sz="1400">
          <a:solidFill>
            <a:schemeClr val="tx1"/>
          </a:solidFill>
          <a:latin typeface="+mn-lt"/>
        </a:defRPr>
      </a:lvl6pPr>
      <a:lvl7pPr marL="2047363" indent="-219020" algn="l" rtl="0" fontAlgn="base">
        <a:spcBef>
          <a:spcPct val="50000"/>
        </a:spcBef>
        <a:spcAft>
          <a:spcPct val="0"/>
        </a:spcAft>
        <a:buClr>
          <a:schemeClr val="tx1"/>
        </a:buClr>
        <a:buFont typeface="Wingdings" pitchFamily="2" charset="2"/>
        <a:buChar char="§"/>
        <a:defRPr sz="1400">
          <a:solidFill>
            <a:schemeClr val="tx1"/>
          </a:solidFill>
          <a:latin typeface="+mn-lt"/>
        </a:defRPr>
      </a:lvl7pPr>
      <a:lvl8pPr marL="2504448" indent="-219020" algn="l" rtl="0" fontAlgn="base">
        <a:spcBef>
          <a:spcPct val="50000"/>
        </a:spcBef>
        <a:spcAft>
          <a:spcPct val="0"/>
        </a:spcAft>
        <a:buClr>
          <a:schemeClr val="tx1"/>
        </a:buClr>
        <a:buFont typeface="Wingdings" pitchFamily="2" charset="2"/>
        <a:buChar char="§"/>
        <a:defRPr sz="1400">
          <a:solidFill>
            <a:schemeClr val="tx1"/>
          </a:solidFill>
          <a:latin typeface="+mn-lt"/>
        </a:defRPr>
      </a:lvl8pPr>
      <a:lvl9pPr marL="2961534" indent="-219020" algn="l" rtl="0" fontAlgn="base">
        <a:spcBef>
          <a:spcPct val="50000"/>
        </a:spcBef>
        <a:spcAft>
          <a:spcPct val="0"/>
        </a:spcAft>
        <a:buClr>
          <a:schemeClr val="tx1"/>
        </a:buClr>
        <a:buFont typeface="Wingdings" pitchFamily="2" charset="2"/>
        <a:buChar char="§"/>
        <a:defRPr sz="1400">
          <a:solidFill>
            <a:schemeClr val="tx1"/>
          </a:solidFill>
          <a:latin typeface="+mn-lt"/>
        </a:defRPr>
      </a:lvl9pPr>
    </p:bodyStyle>
    <p:otherStyle>
      <a:defPPr>
        <a:defRPr lang="en-US"/>
      </a:defPPr>
      <a:lvl1pPr marL="0" algn="l" defTabSz="914171" rtl="0" eaLnBrk="1" latinLnBrk="0" hangingPunct="1">
        <a:defRPr sz="1800" kern="1200">
          <a:solidFill>
            <a:schemeClr val="tx1"/>
          </a:solidFill>
          <a:latin typeface="+mn-lt"/>
          <a:ea typeface="+mn-ea"/>
          <a:cs typeface="+mn-cs"/>
        </a:defRPr>
      </a:lvl1pPr>
      <a:lvl2pPr marL="457086" algn="l" defTabSz="914171" rtl="0" eaLnBrk="1" latinLnBrk="0" hangingPunct="1">
        <a:defRPr sz="1800" kern="1200">
          <a:solidFill>
            <a:schemeClr val="tx1"/>
          </a:solidFill>
          <a:latin typeface="+mn-lt"/>
          <a:ea typeface="+mn-ea"/>
          <a:cs typeface="+mn-cs"/>
        </a:defRPr>
      </a:lvl2pPr>
      <a:lvl3pPr marL="914171" algn="l" defTabSz="914171" rtl="0" eaLnBrk="1" latinLnBrk="0" hangingPunct="1">
        <a:defRPr sz="1800" kern="1200">
          <a:solidFill>
            <a:schemeClr val="tx1"/>
          </a:solidFill>
          <a:latin typeface="+mn-lt"/>
          <a:ea typeface="+mn-ea"/>
          <a:cs typeface="+mn-cs"/>
        </a:defRPr>
      </a:lvl3pPr>
      <a:lvl4pPr marL="1371257" algn="l" defTabSz="914171" rtl="0" eaLnBrk="1" latinLnBrk="0" hangingPunct="1">
        <a:defRPr sz="1800" kern="1200">
          <a:solidFill>
            <a:schemeClr val="tx1"/>
          </a:solidFill>
          <a:latin typeface="+mn-lt"/>
          <a:ea typeface="+mn-ea"/>
          <a:cs typeface="+mn-cs"/>
        </a:defRPr>
      </a:lvl4pPr>
      <a:lvl5pPr marL="1828343" algn="l" defTabSz="914171" rtl="0" eaLnBrk="1" latinLnBrk="0" hangingPunct="1">
        <a:defRPr sz="1800" kern="1200">
          <a:solidFill>
            <a:schemeClr val="tx1"/>
          </a:solidFill>
          <a:latin typeface="+mn-lt"/>
          <a:ea typeface="+mn-ea"/>
          <a:cs typeface="+mn-cs"/>
        </a:defRPr>
      </a:lvl5pPr>
      <a:lvl6pPr marL="2285429" algn="l" defTabSz="914171" rtl="0" eaLnBrk="1" latinLnBrk="0" hangingPunct="1">
        <a:defRPr sz="1800" kern="1200">
          <a:solidFill>
            <a:schemeClr val="tx1"/>
          </a:solidFill>
          <a:latin typeface="+mn-lt"/>
          <a:ea typeface="+mn-ea"/>
          <a:cs typeface="+mn-cs"/>
        </a:defRPr>
      </a:lvl6pPr>
      <a:lvl7pPr marL="2742514" algn="l" defTabSz="914171" rtl="0" eaLnBrk="1" latinLnBrk="0" hangingPunct="1">
        <a:defRPr sz="1800" kern="1200">
          <a:solidFill>
            <a:schemeClr val="tx1"/>
          </a:solidFill>
          <a:latin typeface="+mn-lt"/>
          <a:ea typeface="+mn-ea"/>
          <a:cs typeface="+mn-cs"/>
        </a:defRPr>
      </a:lvl7pPr>
      <a:lvl8pPr marL="3199600" algn="l" defTabSz="914171" rtl="0" eaLnBrk="1" latinLnBrk="0" hangingPunct="1">
        <a:defRPr sz="1800" kern="1200">
          <a:solidFill>
            <a:schemeClr val="tx1"/>
          </a:solidFill>
          <a:latin typeface="+mn-lt"/>
          <a:ea typeface="+mn-ea"/>
          <a:cs typeface="+mn-cs"/>
        </a:defRPr>
      </a:lvl8pPr>
      <a:lvl9pPr marL="3656686" algn="l" defTabSz="914171"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emf"/><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3.xml"/><Relationship Id="rId5" Type="http://schemas.openxmlformats.org/officeDocument/2006/relationships/image" Target="../media/image35.png"/><Relationship Id="rId4" Type="http://schemas.openxmlformats.org/officeDocument/2006/relationships/image" Target="../media/image34.png"/></Relationships>
</file>

<file path=ppt/slides/_rels/slide19.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3.xml"/><Relationship Id="rId4" Type="http://schemas.openxmlformats.org/officeDocument/2006/relationships/image" Target="../media/image40.png"/></Relationships>
</file>

<file path=ppt/slides/_rels/slide22.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oleObject" Target="../embeddings/oleObject3.bin"/><Relationship Id="rId3" Type="http://schemas.openxmlformats.org/officeDocument/2006/relationships/image" Target="../media/image46.png"/><Relationship Id="rId7" Type="http://schemas.openxmlformats.org/officeDocument/2006/relationships/image" Target="../media/image44.w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43.wmf"/><Relationship Id="rId4" Type="http://schemas.openxmlformats.org/officeDocument/2006/relationships/oleObject" Target="../embeddings/oleObject1.bin"/><Relationship Id="rId9" Type="http://schemas.openxmlformats.org/officeDocument/2006/relationships/image" Target="../media/image45.wmf"/></Relationships>
</file>

<file path=ppt/slides/_rels/slide29.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 Id="rId9" Type="http://schemas.openxmlformats.org/officeDocument/2006/relationships/image" Target="../media/image14.png"/></Relationships>
</file>

<file path=ppt/slides/_rels/slide6.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5.png"/><Relationship Id="rId7" Type="http://schemas.openxmlformats.org/officeDocument/2006/relationships/image" Target="../media/image33.svg"/><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20.emf"/><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22.em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402233" y="3760538"/>
            <a:ext cx="3473732" cy="620042"/>
          </a:xfrm>
        </p:spPr>
        <p:txBody>
          <a:bodyPr/>
          <a:lstStyle/>
          <a:p>
            <a:r>
              <a:rPr lang="en-IN" dirty="0" smtClean="0">
                <a:latin typeface="Century Gothic" panose="020B0502020202020204" pitchFamily="34" charset="0"/>
              </a:rPr>
              <a:t>Kantar Group</a:t>
            </a:r>
            <a:endParaRPr lang="en-IN" sz="2000" dirty="0">
              <a:latin typeface="Century Gothic" panose="020B0502020202020204" pitchFamily="34" charset="0"/>
            </a:endParaRPr>
          </a:p>
        </p:txBody>
      </p:sp>
      <p:sp>
        <p:nvSpPr>
          <p:cNvPr id="2" name="Subtitle 1"/>
          <p:cNvSpPr>
            <a:spLocks noGrp="1"/>
          </p:cNvSpPr>
          <p:nvPr>
            <p:ph type="subTitle" sz="quarter" idx="1"/>
          </p:nvPr>
        </p:nvSpPr>
        <p:spPr>
          <a:xfrm>
            <a:off x="402233" y="4460331"/>
            <a:ext cx="5964673" cy="307777"/>
          </a:xfrm>
        </p:spPr>
        <p:txBody>
          <a:bodyPr/>
          <a:lstStyle/>
          <a:p>
            <a:r>
              <a:rPr lang="en-IN" sz="2000" dirty="0" smtClean="0">
                <a:latin typeface="Century Gothic" panose="020B0502020202020204" pitchFamily="34" charset="0"/>
              </a:rPr>
              <a:t>Data For All - </a:t>
            </a:r>
            <a:r>
              <a:rPr lang="en-IN" sz="2000" dirty="0" err="1" smtClean="0">
                <a:latin typeface="Century Gothic" panose="020B0502020202020204" pitchFamily="34" charset="0"/>
              </a:rPr>
              <a:t>PoCs</a:t>
            </a:r>
            <a:endParaRPr lang="en-IN" sz="2000" dirty="0">
              <a:latin typeface="Century Gothic" panose="020B0502020202020204" pitchFamily="34" charset="0"/>
            </a:endParaRPr>
          </a:p>
        </p:txBody>
      </p:sp>
      <p:sp>
        <p:nvSpPr>
          <p:cNvPr id="4" name="Subtitle 1"/>
          <p:cNvSpPr txBox="1">
            <a:spLocks/>
          </p:cNvSpPr>
          <p:nvPr/>
        </p:nvSpPr>
        <p:spPr bwMode="auto">
          <a:xfrm>
            <a:off x="402233" y="5187876"/>
            <a:ext cx="150494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marL="0" indent="0" algn="l" rtl="0" eaLnBrk="1" fontAlgn="base" hangingPunct="1">
              <a:spcBef>
                <a:spcPct val="100000"/>
              </a:spcBef>
              <a:spcAft>
                <a:spcPct val="0"/>
              </a:spcAft>
              <a:buClr>
                <a:schemeClr val="tx1"/>
              </a:buClr>
              <a:buFont typeface="Wingdings 2" pitchFamily="18" charset="2"/>
              <a:buNone/>
              <a:defRPr sz="1800" b="0">
                <a:solidFill>
                  <a:schemeClr val="tx1">
                    <a:lumMod val="75000"/>
                    <a:lumOff val="25000"/>
                  </a:schemeClr>
                </a:solidFill>
                <a:latin typeface="Calibri" panose="020F0502020204030204" pitchFamily="34" charset="0"/>
                <a:ea typeface="+mn-ea"/>
                <a:cs typeface="+mn-cs"/>
              </a:defRPr>
            </a:lvl1pPr>
            <a:lvl2pPr marL="568325" indent="-228600" algn="l" rtl="0" eaLnBrk="1" fontAlgn="base" hangingPunct="1">
              <a:spcBef>
                <a:spcPct val="50000"/>
              </a:spcBef>
              <a:spcAft>
                <a:spcPct val="0"/>
              </a:spcAft>
              <a:buClr>
                <a:schemeClr val="tx1"/>
              </a:buClr>
              <a:buFont typeface="Wingdings" pitchFamily="2" charset="2"/>
              <a:buChar char="§"/>
              <a:defRPr sz="1800">
                <a:solidFill>
                  <a:schemeClr val="tx1"/>
                </a:solidFill>
                <a:latin typeface="Calibri" panose="020F0502020204030204" pitchFamily="34" charset="0"/>
              </a:defRPr>
            </a:lvl2pPr>
            <a:lvl3pPr marL="798513" indent="-228600" algn="l" rtl="0" eaLnBrk="1" fontAlgn="base" hangingPunct="1">
              <a:spcBef>
                <a:spcPct val="50000"/>
              </a:spcBef>
              <a:spcAft>
                <a:spcPct val="0"/>
              </a:spcAft>
              <a:buClr>
                <a:schemeClr val="tx1"/>
              </a:buClr>
              <a:buFont typeface="Symbol" panose="05050102010706020507" pitchFamily="18" charset="2"/>
              <a:buChar char="·"/>
              <a:defRPr sz="1800">
                <a:solidFill>
                  <a:schemeClr val="tx1"/>
                </a:solidFill>
                <a:latin typeface="Calibri" panose="020F0502020204030204" pitchFamily="34" charset="0"/>
              </a:defRPr>
            </a:lvl3pPr>
            <a:lvl4pPr marL="904875" indent="-219075" algn="l" rtl="0" eaLnBrk="1" fontAlgn="base" hangingPunct="1">
              <a:spcBef>
                <a:spcPct val="50000"/>
              </a:spcBef>
              <a:spcAft>
                <a:spcPct val="0"/>
              </a:spcAft>
              <a:buClr>
                <a:schemeClr val="tx1"/>
              </a:buClr>
              <a:buFont typeface="Wingdings" pitchFamily="2" charset="2"/>
              <a:buChar char="§"/>
              <a:defRPr sz="1200">
                <a:solidFill>
                  <a:schemeClr val="tx1"/>
                </a:solidFill>
                <a:latin typeface="+mn-lt"/>
              </a:defRPr>
            </a:lvl4pPr>
            <a:lvl5pPr marL="1133475" indent="-219075" algn="l" rtl="0" eaLnBrk="1" fontAlgn="base" hangingPunct="1">
              <a:spcBef>
                <a:spcPct val="50000"/>
              </a:spcBef>
              <a:spcAft>
                <a:spcPct val="0"/>
              </a:spcAft>
              <a:buClr>
                <a:schemeClr val="tx1"/>
              </a:buClr>
              <a:buFont typeface="Wingdings" pitchFamily="2" charset="2"/>
              <a:buChar char="§"/>
              <a:defRPr sz="1200">
                <a:solidFill>
                  <a:schemeClr val="tx1"/>
                </a:solidFill>
                <a:latin typeface="+mn-lt"/>
              </a:defRPr>
            </a:lvl5pPr>
            <a:lvl6pPr marL="1590675" indent="-219075" algn="l" rtl="0" eaLnBrk="1" fontAlgn="base" hangingPunct="1">
              <a:spcBef>
                <a:spcPct val="50000"/>
              </a:spcBef>
              <a:spcAft>
                <a:spcPct val="0"/>
              </a:spcAft>
              <a:buClr>
                <a:schemeClr val="tx1"/>
              </a:buClr>
              <a:buFont typeface="Wingdings" pitchFamily="2" charset="2"/>
              <a:buChar char="§"/>
              <a:defRPr sz="1400">
                <a:solidFill>
                  <a:schemeClr val="tx1"/>
                </a:solidFill>
                <a:latin typeface="+mn-lt"/>
              </a:defRPr>
            </a:lvl6pPr>
            <a:lvl7pPr marL="2047875" indent="-219075" algn="l" rtl="0" eaLnBrk="1" fontAlgn="base" hangingPunct="1">
              <a:spcBef>
                <a:spcPct val="50000"/>
              </a:spcBef>
              <a:spcAft>
                <a:spcPct val="0"/>
              </a:spcAft>
              <a:buClr>
                <a:schemeClr val="tx1"/>
              </a:buClr>
              <a:buFont typeface="Wingdings" pitchFamily="2" charset="2"/>
              <a:buChar char="§"/>
              <a:defRPr sz="1400">
                <a:solidFill>
                  <a:schemeClr val="tx1"/>
                </a:solidFill>
                <a:latin typeface="+mn-lt"/>
              </a:defRPr>
            </a:lvl7pPr>
            <a:lvl8pPr marL="2505075" indent="-219075" algn="l" rtl="0" eaLnBrk="1" fontAlgn="base" hangingPunct="1">
              <a:spcBef>
                <a:spcPct val="50000"/>
              </a:spcBef>
              <a:spcAft>
                <a:spcPct val="0"/>
              </a:spcAft>
              <a:buClr>
                <a:schemeClr val="tx1"/>
              </a:buClr>
              <a:buFont typeface="Wingdings" pitchFamily="2" charset="2"/>
              <a:buChar char="§"/>
              <a:defRPr sz="1400">
                <a:solidFill>
                  <a:schemeClr val="tx1"/>
                </a:solidFill>
                <a:latin typeface="+mn-lt"/>
              </a:defRPr>
            </a:lvl8pPr>
            <a:lvl9pPr marL="2962275" indent="-219075" algn="l" rtl="0" eaLnBrk="1" fontAlgn="base" hangingPunct="1">
              <a:spcBef>
                <a:spcPct val="50000"/>
              </a:spcBef>
              <a:spcAft>
                <a:spcPct val="0"/>
              </a:spcAft>
              <a:buClr>
                <a:schemeClr val="tx1"/>
              </a:buClr>
              <a:buFont typeface="Wingdings" pitchFamily="2" charset="2"/>
              <a:buChar char="§"/>
              <a:defRPr sz="1400">
                <a:solidFill>
                  <a:schemeClr val="tx1"/>
                </a:solidFill>
                <a:latin typeface="+mn-lt"/>
              </a:defRPr>
            </a:lvl9pPr>
          </a:lstStyle>
          <a:p>
            <a:r>
              <a:rPr lang="en-IN" u="sng" kern="0" dirty="0" smtClean="0">
                <a:latin typeface="Century Gothic" panose="020B0502020202020204" pitchFamily="34" charset="0"/>
              </a:rPr>
              <a:t>March 2017</a:t>
            </a:r>
            <a:endParaRPr lang="en-IN" u="sng" kern="0" dirty="0">
              <a:latin typeface="Century Gothic" panose="020B0502020202020204" pitchFamily="34" charset="0"/>
            </a:endParaRPr>
          </a:p>
        </p:txBody>
      </p:sp>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Asset Visualization – Power BI</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1477" y="893918"/>
            <a:ext cx="9651775" cy="5842162"/>
          </a:xfrm>
          <a:prstGeom prst="rect">
            <a:avLst/>
          </a:prstGeom>
        </p:spPr>
      </p:pic>
    </p:spTree>
    <p:extLst>
      <p:ext uri="{BB962C8B-B14F-4D97-AF65-F5344CB8AC3E}">
        <p14:creationId xmlns:p14="http://schemas.microsoft.com/office/powerpoint/2010/main" val="815455646"/>
      </p:ext>
    </p:extLst>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06294" y="2904779"/>
            <a:ext cx="11376237" cy="719592"/>
          </a:xfrm>
        </p:spPr>
        <p:txBody>
          <a:bodyPr/>
          <a:lstStyle/>
          <a:p>
            <a:pPr algn="ctr"/>
            <a:r>
              <a:rPr lang="en-US" dirty="0" smtClean="0"/>
              <a:t>Graph Analytics</a:t>
            </a:r>
            <a:endParaRPr lang="en-US" dirty="0"/>
          </a:p>
        </p:txBody>
      </p:sp>
    </p:spTree>
    <p:extLst>
      <p:ext uri="{BB962C8B-B14F-4D97-AF65-F5344CB8AC3E}">
        <p14:creationId xmlns:p14="http://schemas.microsoft.com/office/powerpoint/2010/main" val="98094245"/>
      </p:ext>
    </p:extLst>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6294" y="30951"/>
            <a:ext cx="11376237" cy="719592"/>
          </a:xfrm>
        </p:spPr>
        <p:txBody>
          <a:bodyPr/>
          <a:lstStyle/>
          <a:p>
            <a:r>
              <a:rPr lang="en-US" dirty="0" smtClean="0"/>
              <a:t>Graph Analytics Overview</a:t>
            </a:r>
            <a:endParaRPr lang="en-IN" dirty="0"/>
          </a:p>
        </p:txBody>
      </p:sp>
      <p:sp>
        <p:nvSpPr>
          <p:cNvPr id="3" name="Flowchart: Preparation 2"/>
          <p:cNvSpPr/>
          <p:nvPr/>
        </p:nvSpPr>
        <p:spPr bwMode="auto">
          <a:xfrm>
            <a:off x="2155793" y="2791659"/>
            <a:ext cx="1645920" cy="1384663"/>
          </a:xfrm>
          <a:prstGeom prst="flowChartPreparation">
            <a:avLst/>
          </a:prstGeom>
          <a:solidFill>
            <a:srgbClr val="FFC000"/>
          </a:solidFill>
          <a:ln w="3175" cap="flat" cmpd="sng" algn="ctr">
            <a:noFill/>
            <a:prstDash val="solid"/>
            <a:miter lim="800000"/>
            <a:headEnd type="none" w="sm" len="sm"/>
            <a:tailEnd type="triangl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IN" sz="1200" b="0" i="0" u="none" strike="noStrike" cap="none" normalizeH="0" baseline="0" dirty="0" smtClean="0">
                <a:ln>
                  <a:noFill/>
                </a:ln>
                <a:solidFill>
                  <a:schemeClr val="bg1"/>
                </a:solidFill>
                <a:effectLst/>
                <a:latin typeface="Arial" charset="0"/>
              </a:rPr>
              <a:t>Graph</a:t>
            </a:r>
            <a:r>
              <a:rPr kumimoji="0" lang="en-IN" sz="1200" b="0" i="0" u="none" strike="noStrike" cap="none" normalizeH="0" dirty="0" smtClean="0">
                <a:ln>
                  <a:noFill/>
                </a:ln>
                <a:solidFill>
                  <a:schemeClr val="bg1"/>
                </a:solidFill>
                <a:effectLst/>
                <a:latin typeface="Arial" charset="0"/>
              </a:rPr>
              <a:t> Analytics for Kantar</a:t>
            </a:r>
            <a:endParaRPr kumimoji="0" lang="en-IN" sz="1200" b="0" i="0" u="none" strike="noStrike" cap="none" normalizeH="0" baseline="0" dirty="0" smtClean="0">
              <a:ln>
                <a:noFill/>
              </a:ln>
              <a:solidFill>
                <a:schemeClr val="bg1"/>
              </a:solidFill>
              <a:effectLst/>
              <a:latin typeface="Arial" charset="0"/>
            </a:endParaRPr>
          </a:p>
        </p:txBody>
      </p:sp>
      <p:sp>
        <p:nvSpPr>
          <p:cNvPr id="17" name="Flowchart: Preparation 16"/>
          <p:cNvSpPr/>
          <p:nvPr/>
        </p:nvSpPr>
        <p:spPr bwMode="auto">
          <a:xfrm>
            <a:off x="3502812" y="2056346"/>
            <a:ext cx="1645920" cy="1384663"/>
          </a:xfrm>
          <a:prstGeom prst="flowChartPreparation">
            <a:avLst/>
          </a:prstGeom>
          <a:solidFill>
            <a:schemeClr val="accent6">
              <a:lumMod val="60000"/>
              <a:lumOff val="40000"/>
            </a:schemeClr>
          </a:solidFill>
          <a:ln w="3175" cap="flat" cmpd="sng" algn="ctr">
            <a:noFill/>
            <a:prstDash val="solid"/>
            <a:miter lim="800000"/>
            <a:headEnd type="none" w="sm" len="sm"/>
            <a:tailEnd type="triangl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IN" sz="1200" b="0" i="0" u="none" strike="noStrike" cap="none" normalizeH="0" baseline="0" dirty="0" smtClean="0">
                <a:ln>
                  <a:noFill/>
                </a:ln>
                <a:solidFill>
                  <a:schemeClr val="tx1">
                    <a:lumMod val="65000"/>
                    <a:lumOff val="35000"/>
                  </a:schemeClr>
                </a:solidFill>
                <a:effectLst/>
                <a:latin typeface="Arial" charset="0"/>
              </a:rPr>
              <a:t>Calculate Score or Degree for Assets</a:t>
            </a:r>
          </a:p>
        </p:txBody>
      </p:sp>
      <p:sp>
        <p:nvSpPr>
          <p:cNvPr id="18" name="Flowchart: Preparation 17"/>
          <p:cNvSpPr/>
          <p:nvPr/>
        </p:nvSpPr>
        <p:spPr bwMode="auto">
          <a:xfrm>
            <a:off x="3517560" y="3483990"/>
            <a:ext cx="1645920" cy="1384663"/>
          </a:xfrm>
          <a:prstGeom prst="flowChartPreparation">
            <a:avLst/>
          </a:prstGeom>
          <a:solidFill>
            <a:srgbClr val="FFFF00"/>
          </a:solidFill>
          <a:ln w="3175" cap="flat" cmpd="sng" algn="ctr">
            <a:noFill/>
            <a:prstDash val="solid"/>
            <a:miter lim="800000"/>
            <a:headEnd type="none" w="sm" len="sm"/>
            <a:tailEnd type="triangl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IN" sz="1200" b="0" i="0" u="none" strike="noStrike" cap="none" normalizeH="0" baseline="0" dirty="0" smtClean="0">
                <a:ln>
                  <a:noFill/>
                </a:ln>
                <a:solidFill>
                  <a:schemeClr val="tx1">
                    <a:lumMod val="65000"/>
                    <a:lumOff val="35000"/>
                  </a:schemeClr>
                </a:solidFill>
                <a:effectLst/>
                <a:latin typeface="Arial" charset="0"/>
              </a:rPr>
              <a:t>Leverage</a:t>
            </a:r>
            <a:r>
              <a:rPr kumimoji="0" lang="en-IN" sz="1200" b="0" i="0" u="none" strike="noStrike" cap="none" normalizeH="0" dirty="0" smtClean="0">
                <a:ln>
                  <a:noFill/>
                </a:ln>
                <a:solidFill>
                  <a:schemeClr val="tx1">
                    <a:lumMod val="65000"/>
                    <a:lumOff val="35000"/>
                  </a:schemeClr>
                </a:solidFill>
                <a:effectLst/>
                <a:latin typeface="Arial" charset="0"/>
              </a:rPr>
              <a:t> association of Assets with all dimensions</a:t>
            </a:r>
            <a:endParaRPr kumimoji="0" lang="en-IN" sz="1200" b="0" i="0" u="none" strike="noStrike" cap="none" normalizeH="0" baseline="0" dirty="0" smtClean="0">
              <a:ln>
                <a:noFill/>
              </a:ln>
              <a:solidFill>
                <a:schemeClr val="tx1">
                  <a:lumMod val="65000"/>
                  <a:lumOff val="35000"/>
                </a:schemeClr>
              </a:solidFill>
              <a:effectLst/>
              <a:latin typeface="Arial" charset="0"/>
            </a:endParaRPr>
          </a:p>
        </p:txBody>
      </p:sp>
      <p:sp>
        <p:nvSpPr>
          <p:cNvPr id="19" name="Flowchart: Preparation 18"/>
          <p:cNvSpPr/>
          <p:nvPr/>
        </p:nvSpPr>
        <p:spPr bwMode="auto">
          <a:xfrm>
            <a:off x="2155793" y="4219302"/>
            <a:ext cx="1645920" cy="1384663"/>
          </a:xfrm>
          <a:prstGeom prst="flowChartPreparation">
            <a:avLst/>
          </a:prstGeom>
          <a:solidFill>
            <a:schemeClr val="accent3">
              <a:lumMod val="60000"/>
              <a:lumOff val="40000"/>
            </a:schemeClr>
          </a:solidFill>
          <a:ln w="3175" cap="flat" cmpd="sng" algn="ctr">
            <a:noFill/>
            <a:prstDash val="solid"/>
            <a:miter lim="800000"/>
            <a:headEnd type="none" w="sm" len="sm"/>
            <a:tailEnd type="triangl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IN" sz="1200" b="0" i="0" u="none" strike="noStrike" cap="none" normalizeH="0" baseline="0" dirty="0" smtClean="0">
                <a:ln>
                  <a:noFill/>
                </a:ln>
                <a:solidFill>
                  <a:schemeClr val="tx1">
                    <a:lumMod val="65000"/>
                    <a:lumOff val="35000"/>
                  </a:schemeClr>
                </a:solidFill>
                <a:effectLst/>
                <a:latin typeface="Arial" charset="0"/>
              </a:rPr>
              <a:t>Weightage</a:t>
            </a:r>
            <a:r>
              <a:rPr kumimoji="0" lang="en-IN" sz="1200" b="0" i="0" u="none" strike="noStrike" cap="none" normalizeH="0" dirty="0" smtClean="0">
                <a:ln>
                  <a:noFill/>
                </a:ln>
                <a:solidFill>
                  <a:schemeClr val="tx1">
                    <a:lumMod val="65000"/>
                    <a:lumOff val="35000"/>
                  </a:schemeClr>
                </a:solidFill>
                <a:effectLst/>
                <a:latin typeface="Arial" charset="0"/>
              </a:rPr>
              <a:t> for associations</a:t>
            </a:r>
            <a:endParaRPr kumimoji="0" lang="en-IN" sz="1200" b="0" i="0" u="none" strike="noStrike" cap="none" normalizeH="0" baseline="0" dirty="0" smtClean="0">
              <a:ln>
                <a:noFill/>
              </a:ln>
              <a:solidFill>
                <a:schemeClr val="tx1">
                  <a:lumMod val="65000"/>
                  <a:lumOff val="35000"/>
                </a:schemeClr>
              </a:solidFill>
              <a:effectLst/>
              <a:latin typeface="Arial" charset="0"/>
            </a:endParaRPr>
          </a:p>
        </p:txBody>
      </p:sp>
      <p:sp>
        <p:nvSpPr>
          <p:cNvPr id="20" name="Flowchart: Preparation 19"/>
          <p:cNvSpPr/>
          <p:nvPr/>
        </p:nvSpPr>
        <p:spPr bwMode="auto">
          <a:xfrm>
            <a:off x="786721" y="3505481"/>
            <a:ext cx="1645920" cy="1384663"/>
          </a:xfrm>
          <a:prstGeom prst="flowChartPreparation">
            <a:avLst/>
          </a:prstGeom>
          <a:solidFill>
            <a:schemeClr val="accent2">
              <a:lumMod val="60000"/>
              <a:lumOff val="40000"/>
            </a:schemeClr>
          </a:solidFill>
          <a:ln w="3175" cap="flat" cmpd="sng" algn="ctr">
            <a:noFill/>
            <a:prstDash val="solid"/>
            <a:miter lim="800000"/>
            <a:headEnd type="none" w="sm" len="sm"/>
            <a:tailEnd type="triangl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IN" sz="1200" b="0" i="0" u="none" strike="noStrike" cap="none" normalizeH="0" baseline="0" dirty="0" smtClean="0">
                <a:ln>
                  <a:noFill/>
                </a:ln>
                <a:solidFill>
                  <a:schemeClr val="bg1"/>
                </a:solidFill>
                <a:effectLst/>
                <a:latin typeface="Arial" charset="0"/>
              </a:rPr>
              <a:t>Leverage Content Search</a:t>
            </a:r>
            <a:r>
              <a:rPr kumimoji="0" lang="en-IN" sz="1200" b="0" i="0" u="none" strike="noStrike" cap="none" normalizeH="0" dirty="0" smtClean="0">
                <a:ln>
                  <a:noFill/>
                </a:ln>
                <a:solidFill>
                  <a:schemeClr val="bg1"/>
                </a:solidFill>
                <a:effectLst/>
                <a:latin typeface="Arial" charset="0"/>
              </a:rPr>
              <a:t> Activity</a:t>
            </a:r>
            <a:endParaRPr kumimoji="0" lang="en-IN" sz="1200" b="0" i="0" u="none" strike="noStrike" cap="none" normalizeH="0" baseline="0" dirty="0" smtClean="0">
              <a:ln>
                <a:noFill/>
              </a:ln>
              <a:solidFill>
                <a:schemeClr val="bg1"/>
              </a:solidFill>
              <a:effectLst/>
              <a:latin typeface="Arial" charset="0"/>
            </a:endParaRPr>
          </a:p>
        </p:txBody>
      </p:sp>
      <p:sp>
        <p:nvSpPr>
          <p:cNvPr id="21" name="Flowchart: Preparation 20"/>
          <p:cNvSpPr/>
          <p:nvPr/>
        </p:nvSpPr>
        <p:spPr bwMode="auto">
          <a:xfrm>
            <a:off x="794026" y="2077838"/>
            <a:ext cx="1645920" cy="1384663"/>
          </a:xfrm>
          <a:prstGeom prst="flowChartPreparation">
            <a:avLst/>
          </a:prstGeom>
          <a:solidFill>
            <a:schemeClr val="tx2">
              <a:lumMod val="60000"/>
              <a:lumOff val="40000"/>
            </a:schemeClr>
          </a:solidFill>
          <a:ln w="3175" cap="flat" cmpd="sng" algn="ctr">
            <a:noFill/>
            <a:prstDash val="solid"/>
            <a:miter lim="800000"/>
            <a:headEnd type="none" w="sm" len="sm"/>
            <a:tailEnd type="triangl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IN" sz="1200" b="0" i="0" u="none" strike="noStrike" cap="none" normalizeH="0" baseline="0" dirty="0" smtClean="0">
                <a:ln>
                  <a:noFill/>
                </a:ln>
                <a:solidFill>
                  <a:schemeClr val="bg1"/>
                </a:solidFill>
                <a:effectLst/>
                <a:latin typeface="Arial" charset="0"/>
              </a:rPr>
              <a:t>Leverage Metadata Search</a:t>
            </a:r>
            <a:r>
              <a:rPr kumimoji="0" lang="en-IN" sz="1200" b="0" i="0" u="none" strike="noStrike" cap="none" normalizeH="0" dirty="0" smtClean="0">
                <a:ln>
                  <a:noFill/>
                </a:ln>
                <a:solidFill>
                  <a:schemeClr val="bg1"/>
                </a:solidFill>
                <a:effectLst/>
                <a:latin typeface="Arial" charset="0"/>
              </a:rPr>
              <a:t> Activity</a:t>
            </a:r>
            <a:endParaRPr kumimoji="0" lang="en-IN" sz="1200" b="0" i="0" u="none" strike="noStrike" cap="none" normalizeH="0" baseline="0" dirty="0" smtClean="0">
              <a:ln>
                <a:noFill/>
              </a:ln>
              <a:solidFill>
                <a:schemeClr val="bg1"/>
              </a:solidFill>
              <a:effectLst/>
              <a:latin typeface="Arial" charset="0"/>
            </a:endParaRPr>
          </a:p>
        </p:txBody>
      </p:sp>
      <p:sp>
        <p:nvSpPr>
          <p:cNvPr id="22" name="Flowchart: Preparation 21"/>
          <p:cNvSpPr/>
          <p:nvPr/>
        </p:nvSpPr>
        <p:spPr bwMode="auto">
          <a:xfrm>
            <a:off x="2141045" y="1364014"/>
            <a:ext cx="1645920" cy="1384663"/>
          </a:xfrm>
          <a:prstGeom prst="flowChartPreparation">
            <a:avLst/>
          </a:prstGeom>
          <a:solidFill>
            <a:schemeClr val="accent5">
              <a:lumMod val="60000"/>
              <a:lumOff val="40000"/>
            </a:schemeClr>
          </a:solidFill>
          <a:ln w="3175" cap="flat" cmpd="sng" algn="ctr">
            <a:noFill/>
            <a:prstDash val="solid"/>
            <a:miter lim="800000"/>
            <a:headEnd type="none" w="sm" len="sm"/>
            <a:tailEnd type="triangl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IN" sz="1200" b="0" i="0" u="none" strike="noStrike" cap="none" normalizeH="0" baseline="0" dirty="0" smtClean="0">
                <a:ln>
                  <a:noFill/>
                </a:ln>
                <a:solidFill>
                  <a:schemeClr val="tx1">
                    <a:lumMod val="65000"/>
                    <a:lumOff val="35000"/>
                  </a:schemeClr>
                </a:solidFill>
                <a:effectLst/>
                <a:latin typeface="Arial" charset="0"/>
              </a:rPr>
              <a:t>Build Graphs</a:t>
            </a:r>
          </a:p>
        </p:txBody>
      </p:sp>
      <p:sp>
        <p:nvSpPr>
          <p:cNvPr id="14" name="Right Triangle 13"/>
          <p:cNvSpPr/>
          <p:nvPr/>
        </p:nvSpPr>
        <p:spPr bwMode="auto">
          <a:xfrm rot="13400626">
            <a:off x="5423662" y="3123918"/>
            <a:ext cx="660349" cy="634181"/>
          </a:xfrm>
          <a:prstGeom prst="rtTriangle">
            <a:avLst/>
          </a:prstGeom>
          <a:solidFill>
            <a:schemeClr val="accent1"/>
          </a:solidFill>
          <a:ln w="3175" cap="flat" cmpd="sng" algn="ctr">
            <a:solidFill>
              <a:srgbClr val="850909"/>
            </a:solidFill>
            <a:prstDash val="solid"/>
            <a:miter lim="800000"/>
            <a:headEnd type="none" w="sm" len="sm"/>
            <a:tailEnd type="triangl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IN" sz="3600" b="0" i="0" u="none" strike="noStrike" cap="none" normalizeH="0" baseline="0" smtClean="0">
              <a:ln>
                <a:noFill/>
              </a:ln>
              <a:solidFill>
                <a:schemeClr val="tx1"/>
              </a:solidFill>
              <a:effectLst/>
              <a:latin typeface="Arial" charset="0"/>
            </a:endParaRPr>
          </a:p>
        </p:txBody>
      </p:sp>
      <p:sp>
        <p:nvSpPr>
          <p:cNvPr id="23" name="Rounded Rectangle 22"/>
          <p:cNvSpPr/>
          <p:nvPr/>
        </p:nvSpPr>
        <p:spPr bwMode="auto">
          <a:xfrm>
            <a:off x="6849571" y="2565796"/>
            <a:ext cx="4821292" cy="1750423"/>
          </a:xfrm>
          <a:prstGeom prst="roundRect">
            <a:avLst/>
          </a:prstGeom>
          <a:solidFill>
            <a:schemeClr val="accent2">
              <a:lumMod val="20000"/>
              <a:lumOff val="80000"/>
            </a:schemeClr>
          </a:solidFill>
          <a:ln w="3175" cap="flat" cmpd="sng" algn="ctr">
            <a:solidFill>
              <a:schemeClr val="accent2">
                <a:lumMod val="60000"/>
                <a:lumOff val="40000"/>
              </a:schemeClr>
            </a:solidFill>
            <a:prstDash val="solid"/>
            <a:miter lim="800000"/>
            <a:headEnd type="none" w="sm" len="sm"/>
            <a:tailEnd type="triangl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IN" sz="1800" b="0" i="0" u="none" strike="noStrike" cap="none" normalizeH="0" baseline="0" dirty="0" smtClean="0">
                <a:ln>
                  <a:noFill/>
                </a:ln>
                <a:solidFill>
                  <a:schemeClr val="tx1">
                    <a:lumMod val="65000"/>
                    <a:lumOff val="35000"/>
                  </a:schemeClr>
                </a:solidFill>
                <a:effectLst/>
                <a:latin typeface="Arial" charset="0"/>
              </a:rPr>
              <a:t>To build</a:t>
            </a:r>
            <a:r>
              <a:rPr kumimoji="0" lang="en-IN" sz="1800" b="0" i="0" u="none" strike="noStrike" cap="none" normalizeH="0" dirty="0" smtClean="0">
                <a:ln>
                  <a:noFill/>
                </a:ln>
                <a:solidFill>
                  <a:schemeClr val="tx1">
                    <a:lumMod val="65000"/>
                    <a:lumOff val="35000"/>
                  </a:schemeClr>
                </a:solidFill>
                <a:effectLst/>
                <a:latin typeface="Arial" charset="0"/>
              </a:rPr>
              <a:t> a Graph Model on Kantar Assets information based on its association with Country, Operating Brand and Expertise and build Degree or Score of prominence for each Asset</a:t>
            </a:r>
            <a:endParaRPr kumimoji="0" lang="en-IN" sz="1800" b="0" i="0" u="none" strike="noStrike" cap="none" normalizeH="0" baseline="0" dirty="0" smtClean="0">
              <a:ln>
                <a:noFill/>
              </a:ln>
              <a:solidFill>
                <a:schemeClr val="tx1">
                  <a:lumMod val="65000"/>
                  <a:lumOff val="35000"/>
                </a:schemeClr>
              </a:solidFill>
              <a:effectLst/>
              <a:latin typeface="Arial" charset="0"/>
            </a:endParaRPr>
          </a:p>
        </p:txBody>
      </p:sp>
      <p:sp>
        <p:nvSpPr>
          <p:cNvPr id="24" name="TextBox 23"/>
          <p:cNvSpPr txBox="1"/>
          <p:nvPr/>
        </p:nvSpPr>
        <p:spPr>
          <a:xfrm>
            <a:off x="6849571" y="4525058"/>
            <a:ext cx="4580429" cy="307777"/>
          </a:xfrm>
          <a:prstGeom prst="rect">
            <a:avLst/>
          </a:prstGeom>
          <a:noFill/>
        </p:spPr>
        <p:txBody>
          <a:bodyPr wrap="square" rtlCol="0">
            <a:spAutoFit/>
          </a:bodyPr>
          <a:lstStyle/>
          <a:p>
            <a:r>
              <a:rPr lang="en-IN" sz="1400" dirty="0" smtClean="0"/>
              <a:t>Technologies – R Scripting and Power BI</a:t>
            </a:r>
            <a:endParaRPr lang="en-IN" sz="1400" dirty="0"/>
          </a:p>
        </p:txBody>
      </p:sp>
    </p:spTree>
    <p:extLst>
      <p:ext uri="{BB962C8B-B14F-4D97-AF65-F5344CB8AC3E}">
        <p14:creationId xmlns:p14="http://schemas.microsoft.com/office/powerpoint/2010/main" val="1782280520"/>
      </p:ext>
    </p:extLst>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Methodology / Process</a:t>
            </a:r>
            <a:endParaRPr lang="en-IN" dirty="0"/>
          </a:p>
        </p:txBody>
      </p:sp>
      <p:sp>
        <p:nvSpPr>
          <p:cNvPr id="4" name="Rectangle 3"/>
          <p:cNvSpPr/>
          <p:nvPr/>
        </p:nvSpPr>
        <p:spPr bwMode="auto">
          <a:xfrm>
            <a:off x="6876851" y="1772816"/>
            <a:ext cx="4032448" cy="3456384"/>
          </a:xfrm>
          <a:prstGeom prst="rect">
            <a:avLst/>
          </a:prstGeom>
          <a:gradFill flip="none" rotWithShape="1">
            <a:gsLst>
              <a:gs pos="0">
                <a:schemeClr val="bg2">
                  <a:lumMod val="20000"/>
                  <a:lumOff val="80000"/>
                </a:schemeClr>
              </a:gs>
              <a:gs pos="76750">
                <a:srgbClr val="E9E9E9"/>
              </a:gs>
              <a:gs pos="93000">
                <a:schemeClr val="bg1">
                  <a:lumMod val="95000"/>
                </a:schemeClr>
              </a:gs>
              <a:gs pos="7000">
                <a:schemeClr val="bg1">
                  <a:lumMod val="95000"/>
                  <a:shade val="67500"/>
                  <a:satMod val="115000"/>
                </a:schemeClr>
              </a:gs>
              <a:gs pos="100000">
                <a:schemeClr val="bg1">
                  <a:lumMod val="95000"/>
                  <a:shade val="100000"/>
                  <a:satMod val="115000"/>
                </a:schemeClr>
              </a:gs>
            </a:gsLst>
            <a:lin ang="2700000" scaled="1"/>
            <a:tileRect/>
          </a:gradFill>
          <a:ln w="3175" cap="flat" cmpd="sng" algn="ctr">
            <a:noFill/>
            <a:prstDash val="solid"/>
            <a:miter lim="800000"/>
            <a:headEnd type="none" w="sm" len="sm"/>
            <a:tailEnd type="triangle" w="med" len="med"/>
          </a:ln>
          <a:effectLst>
            <a:outerShdw blurRad="50800" dist="38100" algn="l" rotWithShape="0">
              <a:prstClr val="black">
                <a:alpha val="40000"/>
              </a:prstClr>
            </a:outerShdw>
          </a:effectLst>
        </p:spPr>
        <p:txBody>
          <a:bodyPr vert="horz" wrap="none" lIns="91440" tIns="45720" rIns="91440" bIns="45720" numCol="1" rtlCol="0" anchor="t" anchorCtr="0" compatLnSpc="1">
            <a:prstTxWarp prst="textNoShape">
              <a:avLst/>
            </a:prstTxWarp>
          </a:bodyPr>
          <a:lstStyle/>
          <a:p>
            <a:pPr defTabSz="914400" fontAlgn="base">
              <a:spcBef>
                <a:spcPct val="0"/>
              </a:spcBef>
              <a:spcAft>
                <a:spcPct val="0"/>
              </a:spcAft>
            </a:pPr>
            <a:endParaRPr lang="en-IN" sz="3600">
              <a:latin typeface="Arial" charset="0"/>
            </a:endParaRPr>
          </a:p>
        </p:txBody>
      </p:sp>
      <p:sp>
        <p:nvSpPr>
          <p:cNvPr id="5" name="Pentagon 4"/>
          <p:cNvSpPr/>
          <p:nvPr/>
        </p:nvSpPr>
        <p:spPr bwMode="auto">
          <a:xfrm>
            <a:off x="3636491" y="1772816"/>
            <a:ext cx="4320480" cy="3456384"/>
          </a:xfrm>
          <a:prstGeom prst="homePlate">
            <a:avLst>
              <a:gd name="adj" fmla="val 29214"/>
            </a:avLst>
          </a:prstGeom>
          <a:gradFill flip="none" rotWithShape="1">
            <a:gsLst>
              <a:gs pos="0">
                <a:schemeClr val="bg2">
                  <a:lumMod val="20000"/>
                  <a:lumOff val="80000"/>
                </a:schemeClr>
              </a:gs>
              <a:gs pos="76750">
                <a:srgbClr val="E9E9E9"/>
              </a:gs>
              <a:gs pos="93000">
                <a:schemeClr val="bg1">
                  <a:lumMod val="95000"/>
                </a:schemeClr>
              </a:gs>
              <a:gs pos="7000">
                <a:schemeClr val="bg1">
                  <a:lumMod val="95000"/>
                  <a:shade val="67500"/>
                  <a:satMod val="115000"/>
                </a:schemeClr>
              </a:gs>
              <a:gs pos="100000">
                <a:schemeClr val="bg1">
                  <a:lumMod val="95000"/>
                  <a:shade val="100000"/>
                  <a:satMod val="115000"/>
                </a:schemeClr>
              </a:gs>
            </a:gsLst>
            <a:lin ang="2700000" scaled="1"/>
            <a:tileRect/>
          </a:gradFill>
          <a:ln w="3175" cap="flat" cmpd="sng" algn="ctr">
            <a:noFill/>
            <a:prstDash val="solid"/>
            <a:miter lim="800000"/>
            <a:headEnd type="none" w="sm" len="sm"/>
            <a:tailEnd type="triangle" w="med" len="med"/>
          </a:ln>
          <a:effectLst>
            <a:outerShdw blurRad="50800" dist="38100" algn="l" rotWithShape="0">
              <a:prstClr val="black">
                <a:alpha val="40000"/>
              </a:prstClr>
            </a:outerShdw>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IN" sz="3600" b="0" i="0" u="none" strike="noStrike" cap="none" normalizeH="0" baseline="0" smtClean="0">
              <a:ln>
                <a:noFill/>
              </a:ln>
              <a:solidFill>
                <a:schemeClr val="tx1"/>
              </a:solidFill>
              <a:effectLst/>
              <a:latin typeface="Arial" charset="0"/>
            </a:endParaRPr>
          </a:p>
        </p:txBody>
      </p:sp>
      <p:sp>
        <p:nvSpPr>
          <p:cNvPr id="6" name="Pentagon 5"/>
          <p:cNvSpPr/>
          <p:nvPr/>
        </p:nvSpPr>
        <p:spPr bwMode="auto">
          <a:xfrm>
            <a:off x="1116211" y="1772816"/>
            <a:ext cx="3600400" cy="3456384"/>
          </a:xfrm>
          <a:prstGeom prst="homePlate">
            <a:avLst>
              <a:gd name="adj" fmla="val 29214"/>
            </a:avLst>
          </a:prstGeom>
          <a:gradFill flip="none" rotWithShape="1">
            <a:gsLst>
              <a:gs pos="0">
                <a:schemeClr val="bg2">
                  <a:lumMod val="20000"/>
                  <a:lumOff val="80000"/>
                </a:schemeClr>
              </a:gs>
              <a:gs pos="76750">
                <a:srgbClr val="E9E9E9"/>
              </a:gs>
              <a:gs pos="93000">
                <a:schemeClr val="bg1">
                  <a:lumMod val="95000"/>
                </a:schemeClr>
              </a:gs>
              <a:gs pos="7000">
                <a:schemeClr val="bg1">
                  <a:lumMod val="95000"/>
                  <a:shade val="67500"/>
                  <a:satMod val="115000"/>
                </a:schemeClr>
              </a:gs>
              <a:gs pos="100000">
                <a:schemeClr val="bg1">
                  <a:lumMod val="95000"/>
                  <a:shade val="100000"/>
                  <a:satMod val="115000"/>
                </a:schemeClr>
              </a:gs>
            </a:gsLst>
            <a:lin ang="2700000" scaled="1"/>
            <a:tileRect/>
          </a:gradFill>
          <a:ln w="3175" cap="flat" cmpd="sng" algn="ctr">
            <a:noFill/>
            <a:prstDash val="solid"/>
            <a:miter lim="800000"/>
            <a:headEnd type="none" w="sm" len="sm"/>
            <a:tailEnd type="triangle" w="med" len="med"/>
          </a:ln>
          <a:effectLst>
            <a:outerShdw blurRad="50800" dist="38100" algn="l" rotWithShape="0">
              <a:prstClr val="black">
                <a:alpha val="40000"/>
              </a:prstClr>
            </a:outerShdw>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IN" sz="3600" b="0" i="0" u="none" strike="noStrike" cap="none" normalizeH="0" baseline="0" smtClean="0">
              <a:ln>
                <a:noFill/>
              </a:ln>
              <a:solidFill>
                <a:schemeClr val="tx1"/>
              </a:solidFill>
              <a:effectLst/>
              <a:latin typeface="Arial" charset="0"/>
            </a:endParaRPr>
          </a:p>
        </p:txBody>
      </p:sp>
      <p:sp>
        <p:nvSpPr>
          <p:cNvPr id="7" name="Rectangle 6"/>
          <p:cNvSpPr/>
          <p:nvPr/>
        </p:nvSpPr>
        <p:spPr bwMode="auto">
          <a:xfrm>
            <a:off x="1116211" y="4797152"/>
            <a:ext cx="2304256" cy="432048"/>
          </a:xfrm>
          <a:prstGeom prst="rect">
            <a:avLst/>
          </a:prstGeom>
          <a:solidFill>
            <a:srgbClr val="00B0F0"/>
          </a:solidFill>
          <a:ln w="3175" cap="flat" cmpd="sng" algn="ctr">
            <a:noFill/>
            <a:prstDash val="solid"/>
            <a:miter lim="800000"/>
            <a:headEnd type="none" w="sm" len="sm"/>
            <a:tailEnd type="triangle" w="med" len="med"/>
          </a:ln>
          <a:effectLst>
            <a:outerShdw blurRad="50800" dist="38100" algn="l" rotWithShape="0">
              <a:prstClr val="black">
                <a:alpha val="40000"/>
              </a:prstClr>
            </a:outerShdw>
          </a:effectLst>
        </p:spPr>
        <p:txBody>
          <a:bodyPr vert="horz" wrap="none" lIns="91440" tIns="45720" rIns="91440" bIns="45720" numCol="1" rtlCol="0" anchor="t" anchorCtr="0" compatLnSpc="1">
            <a:prstTxWarp prst="textNoShape">
              <a:avLst/>
            </a:prstTxWarp>
          </a:bodyPr>
          <a:lstStyle/>
          <a:p>
            <a:pPr defTabSz="914400" fontAlgn="base">
              <a:spcBef>
                <a:spcPct val="0"/>
              </a:spcBef>
              <a:spcAft>
                <a:spcPct val="0"/>
              </a:spcAft>
            </a:pPr>
            <a:endParaRPr lang="en-IN" sz="3600">
              <a:latin typeface="Arial" charset="0"/>
            </a:endParaRPr>
          </a:p>
        </p:txBody>
      </p:sp>
      <p:sp>
        <p:nvSpPr>
          <p:cNvPr id="8" name="Rectangle 7"/>
          <p:cNvSpPr/>
          <p:nvPr/>
        </p:nvSpPr>
        <p:spPr bwMode="auto">
          <a:xfrm>
            <a:off x="3636491" y="4797152"/>
            <a:ext cx="2304256" cy="432048"/>
          </a:xfrm>
          <a:prstGeom prst="rect">
            <a:avLst/>
          </a:prstGeom>
          <a:solidFill>
            <a:srgbClr val="00B0F0"/>
          </a:solidFill>
          <a:ln w="3175" cap="flat" cmpd="sng" algn="ctr">
            <a:noFill/>
            <a:prstDash val="solid"/>
            <a:miter lim="800000"/>
            <a:headEnd type="none" w="sm" len="sm"/>
            <a:tailEnd type="triangle" w="med" len="med"/>
          </a:ln>
          <a:effectLst>
            <a:outerShdw blurRad="50800" dist="38100" algn="l" rotWithShape="0">
              <a:prstClr val="black">
                <a:alpha val="40000"/>
              </a:prstClr>
            </a:outerShdw>
          </a:effectLst>
        </p:spPr>
        <p:txBody>
          <a:bodyPr vert="horz" wrap="none" lIns="91440" tIns="45720" rIns="91440" bIns="45720" numCol="1" rtlCol="0" anchor="t" anchorCtr="0" compatLnSpc="1">
            <a:prstTxWarp prst="textNoShape">
              <a:avLst/>
            </a:prstTxWarp>
          </a:bodyPr>
          <a:lstStyle/>
          <a:p>
            <a:pPr defTabSz="914400" fontAlgn="base">
              <a:spcBef>
                <a:spcPct val="0"/>
              </a:spcBef>
              <a:spcAft>
                <a:spcPct val="0"/>
              </a:spcAft>
            </a:pPr>
            <a:endParaRPr lang="en-IN" sz="3600">
              <a:latin typeface="Arial" charset="0"/>
            </a:endParaRPr>
          </a:p>
        </p:txBody>
      </p:sp>
      <p:sp>
        <p:nvSpPr>
          <p:cNvPr id="9" name="Rectangle 8"/>
          <p:cNvSpPr/>
          <p:nvPr/>
        </p:nvSpPr>
        <p:spPr bwMode="auto">
          <a:xfrm>
            <a:off x="7020867" y="4797152"/>
            <a:ext cx="3888432" cy="437795"/>
          </a:xfrm>
          <a:prstGeom prst="rect">
            <a:avLst/>
          </a:prstGeom>
          <a:solidFill>
            <a:srgbClr val="00B0F0"/>
          </a:solidFill>
          <a:ln w="3175" cap="flat" cmpd="sng" algn="ctr">
            <a:noFill/>
            <a:prstDash val="solid"/>
            <a:miter lim="800000"/>
            <a:headEnd type="none" w="sm" len="sm"/>
            <a:tailEnd type="triangle" w="med" len="med"/>
          </a:ln>
          <a:effectLst>
            <a:outerShdw blurRad="50800" dist="38100" algn="l" rotWithShape="0">
              <a:prstClr val="black">
                <a:alpha val="40000"/>
              </a:prstClr>
            </a:outerShdw>
          </a:effectLst>
        </p:spPr>
        <p:txBody>
          <a:bodyPr vert="horz" wrap="none" lIns="91440" tIns="45720" rIns="91440" bIns="45720" numCol="1" rtlCol="0" anchor="t" anchorCtr="0" compatLnSpc="1">
            <a:prstTxWarp prst="textNoShape">
              <a:avLst/>
            </a:prstTxWarp>
          </a:bodyPr>
          <a:lstStyle/>
          <a:p>
            <a:pPr defTabSz="914400" fontAlgn="base">
              <a:spcBef>
                <a:spcPct val="0"/>
              </a:spcBef>
              <a:spcAft>
                <a:spcPct val="0"/>
              </a:spcAft>
            </a:pPr>
            <a:endParaRPr lang="en-IN" sz="3600">
              <a:latin typeface="Arial" charset="0"/>
            </a:endParaRPr>
          </a:p>
        </p:txBody>
      </p:sp>
      <p:sp>
        <p:nvSpPr>
          <p:cNvPr id="10" name="Parallelogram 9"/>
          <p:cNvSpPr/>
          <p:nvPr/>
        </p:nvSpPr>
        <p:spPr bwMode="auto">
          <a:xfrm>
            <a:off x="5199623" y="4797152"/>
            <a:ext cx="2008240" cy="432048"/>
          </a:xfrm>
          <a:prstGeom prst="parallelogram">
            <a:avLst>
              <a:gd name="adj" fmla="val 55235"/>
            </a:avLst>
          </a:prstGeom>
          <a:solidFill>
            <a:srgbClr val="00B0F0"/>
          </a:solidFill>
          <a:ln w="3175" cap="flat" cmpd="sng" algn="ctr">
            <a:noFill/>
            <a:prstDash val="solid"/>
            <a:miter lim="800000"/>
            <a:headEnd type="none" w="sm" len="sm"/>
            <a:tailEnd type="triangle" w="med" len="med"/>
          </a:ln>
          <a:effectLst>
            <a:outerShdw blurRad="50800" dist="38100" algn="l" rotWithShape="0">
              <a:prstClr val="black">
                <a:alpha val="40000"/>
              </a:prstClr>
            </a:outerShdw>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IN" sz="3600" b="0" i="0" u="none" strike="noStrike" cap="none" normalizeH="0" baseline="0" smtClean="0">
              <a:ln>
                <a:noFill/>
              </a:ln>
              <a:solidFill>
                <a:schemeClr val="tx1"/>
              </a:solidFill>
              <a:effectLst/>
              <a:latin typeface="Arial" charset="0"/>
            </a:endParaRPr>
          </a:p>
        </p:txBody>
      </p:sp>
      <p:sp>
        <p:nvSpPr>
          <p:cNvPr id="11" name="Parallelogram 10"/>
          <p:cNvSpPr/>
          <p:nvPr/>
        </p:nvSpPr>
        <p:spPr bwMode="auto">
          <a:xfrm>
            <a:off x="2708371" y="4797152"/>
            <a:ext cx="1216152" cy="432048"/>
          </a:xfrm>
          <a:prstGeom prst="parallelogram">
            <a:avLst>
              <a:gd name="adj" fmla="val 55235"/>
            </a:avLst>
          </a:prstGeom>
          <a:solidFill>
            <a:srgbClr val="00B0F0"/>
          </a:solidFill>
          <a:ln w="3175" cap="flat" cmpd="sng" algn="ctr">
            <a:noFill/>
            <a:prstDash val="solid"/>
            <a:miter lim="800000"/>
            <a:headEnd type="none" w="sm" len="sm"/>
            <a:tailEnd type="triangle" w="med" len="med"/>
          </a:ln>
          <a:effectLst>
            <a:outerShdw blurRad="50800" dist="38100" algn="l" rotWithShape="0">
              <a:prstClr val="black">
                <a:alpha val="40000"/>
              </a:prstClr>
            </a:outerShdw>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IN" sz="3600" b="0" i="0" u="none" strike="noStrike" cap="none" normalizeH="0" baseline="0" smtClean="0">
              <a:ln>
                <a:noFill/>
              </a:ln>
              <a:solidFill>
                <a:schemeClr val="tx1"/>
              </a:solidFill>
              <a:effectLst/>
              <a:latin typeface="Arial" charset="0"/>
            </a:endParaRPr>
          </a:p>
        </p:txBody>
      </p:sp>
      <p:sp>
        <p:nvSpPr>
          <p:cNvPr id="12" name="Parallelogram 11"/>
          <p:cNvSpPr/>
          <p:nvPr/>
        </p:nvSpPr>
        <p:spPr bwMode="auto">
          <a:xfrm>
            <a:off x="5195631" y="4797152"/>
            <a:ext cx="2008240" cy="432048"/>
          </a:xfrm>
          <a:prstGeom prst="parallelogram">
            <a:avLst>
              <a:gd name="adj" fmla="val 55235"/>
            </a:avLst>
          </a:prstGeom>
          <a:solidFill>
            <a:srgbClr val="00B0F0"/>
          </a:solidFill>
          <a:ln w="3175" cap="flat" cmpd="sng" algn="ctr">
            <a:noFill/>
            <a:prstDash val="solid"/>
            <a:miter lim="800000"/>
            <a:headEnd type="none" w="sm" len="sm"/>
            <a:tailEnd type="triangle" w="med" len="med"/>
          </a:ln>
          <a:effectLst>
            <a:outerShdw blurRad="50800" dist="38100" algn="l" rotWithShape="0">
              <a:prstClr val="black">
                <a:alpha val="40000"/>
              </a:prstClr>
            </a:outerShdw>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IN" sz="3600" b="0" i="0" u="none" strike="noStrike" cap="none" normalizeH="0" baseline="0" smtClean="0">
              <a:ln>
                <a:noFill/>
              </a:ln>
              <a:solidFill>
                <a:schemeClr val="tx1"/>
              </a:solidFill>
              <a:effectLst/>
              <a:latin typeface="Arial" charset="0"/>
            </a:endParaRPr>
          </a:p>
        </p:txBody>
      </p:sp>
      <p:sp>
        <p:nvSpPr>
          <p:cNvPr id="13" name="TextBox 12"/>
          <p:cNvSpPr txBox="1"/>
          <p:nvPr/>
        </p:nvSpPr>
        <p:spPr>
          <a:xfrm>
            <a:off x="2196331" y="2132856"/>
            <a:ext cx="1577200" cy="523220"/>
          </a:xfrm>
          <a:prstGeom prst="rect">
            <a:avLst/>
          </a:prstGeom>
          <a:noFill/>
        </p:spPr>
        <p:txBody>
          <a:bodyPr wrap="square" rtlCol="0">
            <a:spAutoFit/>
          </a:bodyPr>
          <a:lstStyle/>
          <a:p>
            <a:r>
              <a:rPr lang="en-IN" sz="2800" b="1" dirty="0" smtClean="0">
                <a:solidFill>
                  <a:srgbClr val="FF0000"/>
                </a:solidFill>
              </a:rPr>
              <a:t>Step 1</a:t>
            </a:r>
            <a:endParaRPr lang="en-IN" sz="2800" b="1" dirty="0">
              <a:solidFill>
                <a:srgbClr val="FF0000"/>
              </a:solidFill>
            </a:endParaRPr>
          </a:p>
        </p:txBody>
      </p:sp>
      <p:sp>
        <p:nvSpPr>
          <p:cNvPr id="14" name="TextBox 13"/>
          <p:cNvSpPr txBox="1"/>
          <p:nvPr/>
        </p:nvSpPr>
        <p:spPr>
          <a:xfrm>
            <a:off x="5368171" y="2132856"/>
            <a:ext cx="1577200" cy="523220"/>
          </a:xfrm>
          <a:prstGeom prst="rect">
            <a:avLst/>
          </a:prstGeom>
          <a:noFill/>
        </p:spPr>
        <p:txBody>
          <a:bodyPr wrap="square" rtlCol="0">
            <a:spAutoFit/>
          </a:bodyPr>
          <a:lstStyle/>
          <a:p>
            <a:r>
              <a:rPr lang="en-IN" sz="2800" b="1" dirty="0" smtClean="0">
                <a:solidFill>
                  <a:srgbClr val="FF0000"/>
                </a:solidFill>
              </a:rPr>
              <a:t>Step 2</a:t>
            </a:r>
            <a:endParaRPr lang="en-IN" sz="2800" b="1" dirty="0">
              <a:solidFill>
                <a:srgbClr val="FF0000"/>
              </a:solidFill>
            </a:endParaRPr>
          </a:p>
        </p:txBody>
      </p:sp>
      <p:pic>
        <p:nvPicPr>
          <p:cNvPr id="15" name="Picture 14"/>
          <p:cNvPicPr>
            <a:picLocks noChangeAspect="1"/>
          </p:cNvPicPr>
          <p:nvPr/>
        </p:nvPicPr>
        <p:blipFill>
          <a:blip r:embed="rId2"/>
          <a:stretch>
            <a:fillRect/>
          </a:stretch>
        </p:blipFill>
        <p:spPr>
          <a:xfrm>
            <a:off x="1376223" y="2088427"/>
            <a:ext cx="704112" cy="605979"/>
          </a:xfrm>
          <a:prstGeom prst="rect">
            <a:avLst/>
          </a:prstGeom>
        </p:spPr>
      </p:pic>
      <p:sp>
        <p:nvSpPr>
          <p:cNvPr id="16" name="TextBox 15"/>
          <p:cNvSpPr txBox="1"/>
          <p:nvPr/>
        </p:nvSpPr>
        <p:spPr>
          <a:xfrm>
            <a:off x="8893075" y="2132856"/>
            <a:ext cx="1577200" cy="523220"/>
          </a:xfrm>
          <a:prstGeom prst="rect">
            <a:avLst/>
          </a:prstGeom>
          <a:noFill/>
        </p:spPr>
        <p:txBody>
          <a:bodyPr wrap="square" rtlCol="0">
            <a:spAutoFit/>
          </a:bodyPr>
          <a:lstStyle/>
          <a:p>
            <a:r>
              <a:rPr lang="en-IN" sz="2800" b="1" dirty="0" smtClean="0">
                <a:solidFill>
                  <a:srgbClr val="FF0000"/>
                </a:solidFill>
              </a:rPr>
              <a:t>Step 3</a:t>
            </a:r>
            <a:endParaRPr lang="en-IN" sz="2800" b="1" dirty="0">
              <a:solidFill>
                <a:srgbClr val="FF0000"/>
              </a:solidFill>
            </a:endParaRPr>
          </a:p>
        </p:txBody>
      </p:sp>
      <p:sp>
        <p:nvSpPr>
          <p:cNvPr id="17" name="Rounded Rectangle 16"/>
          <p:cNvSpPr/>
          <p:nvPr/>
        </p:nvSpPr>
        <p:spPr bwMode="auto">
          <a:xfrm>
            <a:off x="1376223" y="2060848"/>
            <a:ext cx="720080" cy="648072"/>
          </a:xfrm>
          <a:prstGeom prst="roundRect">
            <a:avLst/>
          </a:prstGeom>
          <a:noFill/>
          <a:ln w="57150" cap="flat" cmpd="sng" algn="ctr">
            <a:solidFill>
              <a:srgbClr val="00B0F0"/>
            </a:solidFill>
            <a:prstDash val="solid"/>
            <a:miter lim="800000"/>
            <a:headEnd type="none" w="sm" len="sm"/>
            <a:tailEnd type="triangl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IN" sz="3600" b="0" i="0" u="none" strike="noStrike" cap="none" normalizeH="0" baseline="0" smtClean="0">
              <a:ln>
                <a:noFill/>
              </a:ln>
              <a:solidFill>
                <a:schemeClr val="tx1"/>
              </a:solidFill>
              <a:effectLst/>
              <a:latin typeface="Arial" charset="0"/>
            </a:endParaRPr>
          </a:p>
        </p:txBody>
      </p:sp>
      <p:sp>
        <p:nvSpPr>
          <p:cNvPr id="18" name="TextBox 17"/>
          <p:cNvSpPr txBox="1"/>
          <p:nvPr/>
        </p:nvSpPr>
        <p:spPr>
          <a:xfrm>
            <a:off x="1242669" y="3228524"/>
            <a:ext cx="3431852" cy="338554"/>
          </a:xfrm>
          <a:prstGeom prst="rect">
            <a:avLst/>
          </a:prstGeom>
          <a:noFill/>
        </p:spPr>
        <p:txBody>
          <a:bodyPr wrap="square" rtlCol="0">
            <a:spAutoFit/>
          </a:bodyPr>
          <a:lstStyle/>
          <a:p>
            <a:r>
              <a:rPr lang="en-IN" sz="1600" b="1" dirty="0" smtClean="0">
                <a:solidFill>
                  <a:srgbClr val="0094C8"/>
                </a:solidFill>
              </a:rPr>
              <a:t>Node Creations</a:t>
            </a:r>
            <a:endParaRPr lang="en-IN" sz="1600" b="1" dirty="0">
              <a:solidFill>
                <a:srgbClr val="0094C8"/>
              </a:solidFill>
            </a:endParaRPr>
          </a:p>
        </p:txBody>
      </p:sp>
      <p:sp>
        <p:nvSpPr>
          <p:cNvPr id="19" name="TextBox 18"/>
          <p:cNvSpPr txBox="1"/>
          <p:nvPr/>
        </p:nvSpPr>
        <p:spPr>
          <a:xfrm>
            <a:off x="4753893" y="3230446"/>
            <a:ext cx="3240360" cy="338554"/>
          </a:xfrm>
          <a:prstGeom prst="rect">
            <a:avLst/>
          </a:prstGeom>
          <a:noFill/>
        </p:spPr>
        <p:txBody>
          <a:bodyPr wrap="square" rtlCol="0">
            <a:spAutoFit/>
          </a:bodyPr>
          <a:lstStyle/>
          <a:p>
            <a:r>
              <a:rPr lang="en-IN" sz="1600" b="1" dirty="0" smtClean="0">
                <a:solidFill>
                  <a:srgbClr val="0094C8"/>
                </a:solidFill>
              </a:rPr>
              <a:t>Edges or Link creations</a:t>
            </a:r>
            <a:endParaRPr lang="en-IN" sz="1600" b="1" dirty="0">
              <a:solidFill>
                <a:srgbClr val="0094C8"/>
              </a:solidFill>
            </a:endParaRPr>
          </a:p>
        </p:txBody>
      </p:sp>
      <p:sp>
        <p:nvSpPr>
          <p:cNvPr id="20" name="TextBox 19"/>
          <p:cNvSpPr txBox="1"/>
          <p:nvPr/>
        </p:nvSpPr>
        <p:spPr>
          <a:xfrm>
            <a:off x="7945499" y="3129005"/>
            <a:ext cx="2963800" cy="338554"/>
          </a:xfrm>
          <a:prstGeom prst="rect">
            <a:avLst/>
          </a:prstGeom>
          <a:noFill/>
        </p:spPr>
        <p:txBody>
          <a:bodyPr wrap="square" rtlCol="0">
            <a:spAutoFit/>
          </a:bodyPr>
          <a:lstStyle/>
          <a:p>
            <a:r>
              <a:rPr lang="en-IN" sz="1600" b="1" dirty="0" smtClean="0">
                <a:solidFill>
                  <a:srgbClr val="0094C8"/>
                </a:solidFill>
              </a:rPr>
              <a:t>R – Script and Power BI</a:t>
            </a:r>
            <a:endParaRPr lang="en-IN" sz="1600" b="1" dirty="0">
              <a:solidFill>
                <a:srgbClr val="0094C8"/>
              </a:solidFill>
            </a:endParaRPr>
          </a:p>
        </p:txBody>
      </p:sp>
      <p:sp>
        <p:nvSpPr>
          <p:cNvPr id="21" name="TextBox 20"/>
          <p:cNvSpPr txBox="1"/>
          <p:nvPr/>
        </p:nvSpPr>
        <p:spPr>
          <a:xfrm>
            <a:off x="1145239" y="3752992"/>
            <a:ext cx="3139324" cy="1015663"/>
          </a:xfrm>
          <a:prstGeom prst="rect">
            <a:avLst/>
          </a:prstGeom>
          <a:noFill/>
        </p:spPr>
        <p:txBody>
          <a:bodyPr wrap="square" rtlCol="0">
            <a:spAutoFit/>
          </a:bodyPr>
          <a:lstStyle/>
          <a:p>
            <a:pPr marL="285750" indent="-285750">
              <a:buFont typeface="Arial" panose="020B0604020202020204" pitchFamily="34" charset="0"/>
              <a:buChar char="•"/>
            </a:pPr>
            <a:r>
              <a:rPr lang="en-IN" sz="1200" dirty="0" smtClean="0"/>
              <a:t>Define all nodes as below</a:t>
            </a:r>
          </a:p>
          <a:p>
            <a:pPr marL="895243" lvl="1" indent="-285750">
              <a:buFont typeface="Arial" panose="020B0604020202020204" pitchFamily="34" charset="0"/>
              <a:buChar char="•"/>
            </a:pPr>
            <a:r>
              <a:rPr lang="en-IN" sz="1200" dirty="0" smtClean="0"/>
              <a:t>Assets</a:t>
            </a:r>
          </a:p>
          <a:p>
            <a:pPr marL="895243" lvl="1" indent="-285750">
              <a:buFont typeface="Arial" panose="020B0604020202020204" pitchFamily="34" charset="0"/>
              <a:buChar char="•"/>
            </a:pPr>
            <a:r>
              <a:rPr lang="en-IN" sz="1200" dirty="0" smtClean="0"/>
              <a:t>Countries</a:t>
            </a:r>
          </a:p>
          <a:p>
            <a:pPr marL="895243" lvl="1" indent="-285750">
              <a:buFont typeface="Arial" panose="020B0604020202020204" pitchFamily="34" charset="0"/>
              <a:buChar char="•"/>
            </a:pPr>
            <a:r>
              <a:rPr lang="en-IN" sz="1200" dirty="0" smtClean="0"/>
              <a:t>Operating Brands</a:t>
            </a:r>
          </a:p>
          <a:p>
            <a:pPr marL="895243" lvl="1" indent="-285750">
              <a:buFont typeface="Arial" panose="020B0604020202020204" pitchFamily="34" charset="0"/>
              <a:buChar char="•"/>
            </a:pPr>
            <a:r>
              <a:rPr lang="en-IN" sz="1200" dirty="0" smtClean="0"/>
              <a:t>Expertise</a:t>
            </a:r>
            <a:endParaRPr lang="en-IN" sz="1200" dirty="0"/>
          </a:p>
        </p:txBody>
      </p:sp>
      <p:sp>
        <p:nvSpPr>
          <p:cNvPr id="22" name="TextBox 21"/>
          <p:cNvSpPr txBox="1"/>
          <p:nvPr/>
        </p:nvSpPr>
        <p:spPr>
          <a:xfrm>
            <a:off x="4466579" y="3814548"/>
            <a:ext cx="3139324" cy="830997"/>
          </a:xfrm>
          <a:prstGeom prst="rect">
            <a:avLst/>
          </a:prstGeom>
          <a:noFill/>
        </p:spPr>
        <p:txBody>
          <a:bodyPr wrap="square" rtlCol="0">
            <a:spAutoFit/>
          </a:bodyPr>
          <a:lstStyle/>
          <a:p>
            <a:pPr marL="285750" indent="-285750">
              <a:buFont typeface="Arial" panose="020B0604020202020204" pitchFamily="34" charset="0"/>
              <a:buChar char="•"/>
            </a:pPr>
            <a:r>
              <a:rPr lang="en-IN" sz="1200" dirty="0" smtClean="0"/>
              <a:t>Transform data to create </a:t>
            </a:r>
          </a:p>
          <a:p>
            <a:pPr marL="895243" lvl="1" indent="-285750">
              <a:buFont typeface="Arial" panose="020B0604020202020204" pitchFamily="34" charset="0"/>
              <a:buChar char="•"/>
            </a:pPr>
            <a:r>
              <a:rPr lang="en-IN" sz="1200" dirty="0" smtClean="0"/>
              <a:t>Relations between Nodes</a:t>
            </a:r>
          </a:p>
          <a:p>
            <a:pPr marL="895243" lvl="1" indent="-285750">
              <a:buFont typeface="Arial" panose="020B0604020202020204" pitchFamily="34" charset="0"/>
              <a:buChar char="•"/>
            </a:pPr>
            <a:r>
              <a:rPr lang="en-IN" sz="1200" dirty="0" smtClean="0"/>
              <a:t>Ex Asset A-784 is linked to countries C1, C2, C3</a:t>
            </a:r>
            <a:endParaRPr lang="en-IN" sz="1200" dirty="0"/>
          </a:p>
        </p:txBody>
      </p:sp>
      <p:sp>
        <p:nvSpPr>
          <p:cNvPr id="23" name="TextBox 22"/>
          <p:cNvSpPr txBox="1"/>
          <p:nvPr/>
        </p:nvSpPr>
        <p:spPr>
          <a:xfrm>
            <a:off x="7843176" y="3435170"/>
            <a:ext cx="3107910" cy="1569660"/>
          </a:xfrm>
          <a:prstGeom prst="rect">
            <a:avLst/>
          </a:prstGeom>
          <a:noFill/>
        </p:spPr>
        <p:txBody>
          <a:bodyPr wrap="square" rtlCol="0">
            <a:spAutoFit/>
          </a:bodyPr>
          <a:lstStyle/>
          <a:p>
            <a:pPr marL="285750" indent="-285750">
              <a:buFont typeface="Arial" panose="020B0604020202020204" pitchFamily="34" charset="0"/>
              <a:buChar char="•"/>
            </a:pPr>
            <a:r>
              <a:rPr lang="en-IN" sz="1200" dirty="0" smtClean="0"/>
              <a:t>R Script to </a:t>
            </a:r>
          </a:p>
          <a:p>
            <a:pPr marL="895243" lvl="1" indent="-285750">
              <a:buFont typeface="Arial" panose="020B0604020202020204" pitchFamily="34" charset="0"/>
              <a:buChar char="•"/>
            </a:pPr>
            <a:r>
              <a:rPr lang="en-IN" sz="1200" dirty="0" smtClean="0"/>
              <a:t>process Nodes and Links to create a Graph Object</a:t>
            </a:r>
          </a:p>
          <a:p>
            <a:pPr marL="895243" lvl="1" indent="-285750">
              <a:buFont typeface="Arial" panose="020B0604020202020204" pitchFamily="34" charset="0"/>
              <a:buChar char="•"/>
            </a:pPr>
            <a:r>
              <a:rPr lang="en-IN" sz="1200" dirty="0" smtClean="0"/>
              <a:t>Calculate Degree or Score for each Asset </a:t>
            </a:r>
          </a:p>
          <a:p>
            <a:pPr marL="895243" lvl="1" indent="-285750">
              <a:buFont typeface="Arial" panose="020B0604020202020204" pitchFamily="34" charset="0"/>
              <a:buChar char="•"/>
            </a:pPr>
            <a:r>
              <a:rPr lang="en-IN" sz="1200" dirty="0" smtClean="0"/>
              <a:t>Expose out Graph on Power BI</a:t>
            </a:r>
          </a:p>
          <a:p>
            <a:pPr marL="285750" indent="-285750">
              <a:buFont typeface="Arial" panose="020B0604020202020204" pitchFamily="34" charset="0"/>
              <a:buChar char="•"/>
            </a:pPr>
            <a:endParaRPr lang="en-IN" sz="1200" dirty="0"/>
          </a:p>
        </p:txBody>
      </p:sp>
      <p:pic>
        <p:nvPicPr>
          <p:cNvPr id="24" name="Picture 23"/>
          <p:cNvPicPr>
            <a:picLocks noChangeAspect="1"/>
          </p:cNvPicPr>
          <p:nvPr/>
        </p:nvPicPr>
        <p:blipFill>
          <a:blip r:embed="rId2"/>
          <a:stretch>
            <a:fillRect/>
          </a:stretch>
        </p:blipFill>
        <p:spPr>
          <a:xfrm>
            <a:off x="4628211" y="2088427"/>
            <a:ext cx="704112" cy="605979"/>
          </a:xfrm>
          <a:prstGeom prst="rect">
            <a:avLst/>
          </a:prstGeom>
        </p:spPr>
      </p:pic>
      <p:sp>
        <p:nvSpPr>
          <p:cNvPr id="25" name="Rounded Rectangle 24"/>
          <p:cNvSpPr/>
          <p:nvPr/>
        </p:nvSpPr>
        <p:spPr bwMode="auto">
          <a:xfrm>
            <a:off x="4628211" y="2060848"/>
            <a:ext cx="720080" cy="648072"/>
          </a:xfrm>
          <a:prstGeom prst="roundRect">
            <a:avLst/>
          </a:prstGeom>
          <a:noFill/>
          <a:ln w="57150" cap="flat" cmpd="sng" algn="ctr">
            <a:solidFill>
              <a:srgbClr val="00B0F0"/>
            </a:solidFill>
            <a:prstDash val="solid"/>
            <a:miter lim="800000"/>
            <a:headEnd type="none" w="sm" len="sm"/>
            <a:tailEnd type="triangl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IN" sz="3600" b="0" i="0" u="none" strike="noStrike" cap="none" normalizeH="0" baseline="0" smtClean="0">
              <a:ln>
                <a:noFill/>
              </a:ln>
              <a:solidFill>
                <a:schemeClr val="tx1"/>
              </a:solidFill>
              <a:effectLst/>
              <a:latin typeface="Arial" charset="0"/>
            </a:endParaRPr>
          </a:p>
        </p:txBody>
      </p:sp>
      <p:pic>
        <p:nvPicPr>
          <p:cNvPr id="26" name="Picture 25"/>
          <p:cNvPicPr>
            <a:picLocks noChangeAspect="1"/>
          </p:cNvPicPr>
          <p:nvPr/>
        </p:nvPicPr>
        <p:blipFill>
          <a:blip r:embed="rId2"/>
          <a:stretch>
            <a:fillRect/>
          </a:stretch>
        </p:blipFill>
        <p:spPr>
          <a:xfrm>
            <a:off x="8001171" y="2088427"/>
            <a:ext cx="704112" cy="605979"/>
          </a:xfrm>
          <a:prstGeom prst="rect">
            <a:avLst/>
          </a:prstGeom>
        </p:spPr>
      </p:pic>
      <p:sp>
        <p:nvSpPr>
          <p:cNvPr id="27" name="Rounded Rectangle 26"/>
          <p:cNvSpPr/>
          <p:nvPr/>
        </p:nvSpPr>
        <p:spPr bwMode="auto">
          <a:xfrm>
            <a:off x="8001171" y="2060848"/>
            <a:ext cx="720080" cy="648072"/>
          </a:xfrm>
          <a:prstGeom prst="roundRect">
            <a:avLst/>
          </a:prstGeom>
          <a:noFill/>
          <a:ln w="57150" cap="flat" cmpd="sng" algn="ctr">
            <a:solidFill>
              <a:srgbClr val="00B0F0"/>
            </a:solidFill>
            <a:prstDash val="solid"/>
            <a:miter lim="800000"/>
            <a:headEnd type="none" w="sm" len="sm"/>
            <a:tailEnd type="triangl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IN" sz="3600" b="0" i="0" u="none" strike="noStrike" cap="none" normalizeH="0" baseline="0" smtClean="0">
              <a:ln>
                <a:noFill/>
              </a:ln>
              <a:solidFill>
                <a:schemeClr val="tx1"/>
              </a:solidFill>
              <a:effectLst/>
              <a:latin typeface="Arial" charset="0"/>
            </a:endParaRPr>
          </a:p>
        </p:txBody>
      </p:sp>
    </p:spTree>
    <p:extLst>
      <p:ext uri="{BB962C8B-B14F-4D97-AF65-F5344CB8AC3E}">
        <p14:creationId xmlns:p14="http://schemas.microsoft.com/office/powerpoint/2010/main" val="432872016"/>
      </p:ext>
    </p:extLst>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Data Preparation (Nodes and Links creation)</a:t>
            </a:r>
            <a:endParaRPr lang="en-IN" dirty="0"/>
          </a:p>
        </p:txBody>
      </p:sp>
      <p:pic>
        <p:nvPicPr>
          <p:cNvPr id="4" name="Picture 3"/>
          <p:cNvPicPr>
            <a:picLocks noChangeAspect="1"/>
          </p:cNvPicPr>
          <p:nvPr/>
        </p:nvPicPr>
        <p:blipFill>
          <a:blip r:embed="rId2"/>
          <a:stretch>
            <a:fillRect/>
          </a:stretch>
        </p:blipFill>
        <p:spPr>
          <a:xfrm>
            <a:off x="300447" y="1981071"/>
            <a:ext cx="6897189" cy="3916606"/>
          </a:xfrm>
          <a:prstGeom prst="rect">
            <a:avLst/>
          </a:prstGeom>
        </p:spPr>
      </p:pic>
      <p:pic>
        <p:nvPicPr>
          <p:cNvPr id="2051" name="Picture 3" descr="image00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72401" y="4153988"/>
            <a:ext cx="933450" cy="2324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 name="Group 7"/>
          <p:cNvGrpSpPr/>
          <p:nvPr/>
        </p:nvGrpSpPr>
        <p:grpSpPr>
          <a:xfrm>
            <a:off x="7772400" y="944342"/>
            <a:ext cx="3095626" cy="3090535"/>
            <a:chOff x="7772400" y="944342"/>
            <a:chExt cx="3095626" cy="3090535"/>
          </a:xfrm>
        </p:grpSpPr>
        <p:pic>
          <p:nvPicPr>
            <p:cNvPr id="2050" name="Picture 2" descr="image00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72401" y="944342"/>
              <a:ext cx="3095625" cy="282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6"/>
            <p:cNvSpPr txBox="1"/>
            <p:nvPr/>
          </p:nvSpPr>
          <p:spPr>
            <a:xfrm>
              <a:off x="7772400" y="3773267"/>
              <a:ext cx="3095625" cy="261610"/>
            </a:xfrm>
            <a:prstGeom prst="rect">
              <a:avLst/>
            </a:prstGeom>
            <a:noFill/>
          </p:spPr>
          <p:txBody>
            <a:bodyPr wrap="square" rtlCol="0" anchor="ctr">
              <a:spAutoFit/>
            </a:bodyPr>
            <a:lstStyle/>
            <a:p>
              <a:pPr algn="ctr"/>
              <a:r>
                <a:rPr lang="en-IN" sz="1100" b="1" dirty="0" smtClean="0"/>
                <a:t>Nodes</a:t>
              </a:r>
              <a:endParaRPr lang="en-IN" sz="1100" b="1" dirty="0"/>
            </a:p>
          </p:txBody>
        </p:sp>
      </p:grpSp>
      <p:sp>
        <p:nvSpPr>
          <p:cNvPr id="11" name="TextBox 10"/>
          <p:cNvSpPr txBox="1"/>
          <p:nvPr/>
        </p:nvSpPr>
        <p:spPr>
          <a:xfrm>
            <a:off x="7772401" y="6501723"/>
            <a:ext cx="933450" cy="261610"/>
          </a:xfrm>
          <a:prstGeom prst="rect">
            <a:avLst/>
          </a:prstGeom>
          <a:noFill/>
        </p:spPr>
        <p:txBody>
          <a:bodyPr wrap="square" rtlCol="0" anchor="ctr">
            <a:spAutoFit/>
          </a:bodyPr>
          <a:lstStyle/>
          <a:p>
            <a:pPr algn="ctr"/>
            <a:r>
              <a:rPr lang="en-IN" sz="1100" b="1" dirty="0" smtClean="0"/>
              <a:t>Links</a:t>
            </a:r>
            <a:endParaRPr lang="en-IN" sz="1100" b="1" dirty="0"/>
          </a:p>
        </p:txBody>
      </p:sp>
      <p:grpSp>
        <p:nvGrpSpPr>
          <p:cNvPr id="9" name="Group 8"/>
          <p:cNvGrpSpPr/>
          <p:nvPr/>
        </p:nvGrpSpPr>
        <p:grpSpPr>
          <a:xfrm>
            <a:off x="300447" y="1981071"/>
            <a:ext cx="7126819" cy="4230773"/>
            <a:chOff x="300447" y="1981071"/>
            <a:chExt cx="7126819" cy="4230773"/>
          </a:xfrm>
        </p:grpSpPr>
        <p:sp>
          <p:nvSpPr>
            <p:cNvPr id="5" name="Rectangle 4"/>
            <p:cNvSpPr/>
            <p:nvPr/>
          </p:nvSpPr>
          <p:spPr bwMode="auto">
            <a:xfrm>
              <a:off x="300447" y="1981071"/>
              <a:ext cx="6897189" cy="3916606"/>
            </a:xfrm>
            <a:prstGeom prst="rect">
              <a:avLst/>
            </a:prstGeom>
            <a:solidFill>
              <a:srgbClr val="FFFF00">
                <a:alpha val="27843"/>
              </a:srgbClr>
            </a:solidFill>
            <a:ln w="3175" cap="flat" cmpd="sng" algn="ctr">
              <a:noFill/>
              <a:prstDash val="solid"/>
              <a:miter lim="800000"/>
              <a:headEnd type="none" w="sm" len="sm"/>
              <a:tailEnd type="triangl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IN" sz="3600" b="0" i="0" u="none" strike="noStrike" cap="none" normalizeH="0" baseline="0" smtClean="0">
                <a:ln>
                  <a:noFill/>
                </a:ln>
                <a:solidFill>
                  <a:schemeClr val="tx1"/>
                </a:solidFill>
                <a:effectLst/>
                <a:latin typeface="Arial" charset="0"/>
              </a:endParaRPr>
            </a:p>
          </p:txBody>
        </p:sp>
        <p:sp>
          <p:nvSpPr>
            <p:cNvPr id="6" name="Right Triangle 5"/>
            <p:cNvSpPr/>
            <p:nvPr/>
          </p:nvSpPr>
          <p:spPr bwMode="auto">
            <a:xfrm rot="13400626">
              <a:off x="6958089" y="3698039"/>
              <a:ext cx="469177" cy="482669"/>
            </a:xfrm>
            <a:prstGeom prst="rtTriangle">
              <a:avLst/>
            </a:prstGeom>
            <a:solidFill>
              <a:schemeClr val="accent1"/>
            </a:solidFill>
            <a:ln w="3175" cap="flat" cmpd="sng" algn="ctr">
              <a:solidFill>
                <a:srgbClr val="850909"/>
              </a:solidFill>
              <a:prstDash val="solid"/>
              <a:miter lim="800000"/>
              <a:headEnd type="none" w="sm" len="sm"/>
              <a:tailEnd type="triangl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IN" sz="3600" b="0" i="0" u="none" strike="noStrike" cap="none" normalizeH="0" baseline="0" smtClean="0">
                <a:ln>
                  <a:noFill/>
                </a:ln>
                <a:solidFill>
                  <a:schemeClr val="tx1"/>
                </a:solidFill>
                <a:effectLst/>
                <a:latin typeface="Arial" charset="0"/>
              </a:endParaRPr>
            </a:p>
          </p:txBody>
        </p:sp>
        <p:sp>
          <p:nvSpPr>
            <p:cNvPr id="12" name="TextBox 11"/>
            <p:cNvSpPr txBox="1"/>
            <p:nvPr/>
          </p:nvSpPr>
          <p:spPr>
            <a:xfrm>
              <a:off x="1471748" y="5950234"/>
              <a:ext cx="3095625" cy="261610"/>
            </a:xfrm>
            <a:prstGeom prst="rect">
              <a:avLst/>
            </a:prstGeom>
            <a:noFill/>
          </p:spPr>
          <p:txBody>
            <a:bodyPr wrap="square" rtlCol="0" anchor="ctr">
              <a:spAutoFit/>
            </a:bodyPr>
            <a:lstStyle/>
            <a:p>
              <a:pPr algn="ctr"/>
              <a:r>
                <a:rPr lang="en-IN" sz="1100" b="1" dirty="0" smtClean="0"/>
                <a:t>Asset Catalogue</a:t>
              </a:r>
              <a:endParaRPr lang="en-IN" sz="1100" b="1" dirty="0"/>
            </a:p>
          </p:txBody>
        </p:sp>
      </p:grpSp>
    </p:spTree>
    <p:extLst>
      <p:ext uri="{BB962C8B-B14F-4D97-AF65-F5344CB8AC3E}">
        <p14:creationId xmlns:p14="http://schemas.microsoft.com/office/powerpoint/2010/main" val="406230434"/>
      </p:ext>
    </p:extLst>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Graph and Degree/Score for Asset</a:t>
            </a:r>
            <a:endParaRPr lang="en-IN" dirty="0"/>
          </a:p>
        </p:txBody>
      </p:sp>
      <p:pic>
        <p:nvPicPr>
          <p:cNvPr id="4" name="Picture 3"/>
          <p:cNvPicPr>
            <a:picLocks noChangeAspect="1"/>
          </p:cNvPicPr>
          <p:nvPr/>
        </p:nvPicPr>
        <p:blipFill>
          <a:blip r:embed="rId2"/>
          <a:stretch>
            <a:fillRect/>
          </a:stretch>
        </p:blipFill>
        <p:spPr>
          <a:xfrm>
            <a:off x="406294" y="1085850"/>
            <a:ext cx="6173633" cy="5406390"/>
          </a:xfrm>
          <a:prstGeom prst="rect">
            <a:avLst/>
          </a:prstGeom>
        </p:spPr>
      </p:pic>
      <p:pic>
        <p:nvPicPr>
          <p:cNvPr id="102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79928" y="1255666"/>
            <a:ext cx="4732506" cy="4054783"/>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bwMode="auto">
          <a:xfrm>
            <a:off x="6579928" y="5310449"/>
            <a:ext cx="4732506" cy="776842"/>
          </a:xfrm>
          <a:prstGeom prst="rect">
            <a:avLst/>
          </a:prstGeom>
          <a:solidFill>
            <a:schemeClr val="accent4">
              <a:lumMod val="20000"/>
              <a:lumOff val="80000"/>
            </a:schemeClr>
          </a:solidFill>
          <a:ln w="3175" cap="flat" cmpd="sng" algn="ctr">
            <a:solidFill>
              <a:schemeClr val="bg1">
                <a:lumMod val="75000"/>
              </a:schemeClr>
            </a:solidFill>
            <a:prstDash val="solid"/>
            <a:miter lim="800000"/>
            <a:headEnd type="none" w="sm" len="sm"/>
            <a:tailEnd type="triangl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IN" sz="1400" b="0" i="0" u="none" strike="noStrike" cap="none" normalizeH="0" baseline="0" dirty="0" smtClean="0">
                <a:ln>
                  <a:noFill/>
                </a:ln>
                <a:solidFill>
                  <a:schemeClr val="tx1"/>
                </a:solidFill>
                <a:effectLst/>
                <a:latin typeface="Arial" charset="0"/>
              </a:rPr>
              <a:t>Asset</a:t>
            </a:r>
            <a:r>
              <a:rPr kumimoji="0" lang="en-IN" sz="1400" b="0" i="0" u="none" strike="noStrike" cap="none" normalizeH="0" dirty="0" smtClean="0">
                <a:ln>
                  <a:noFill/>
                </a:ln>
                <a:solidFill>
                  <a:schemeClr val="tx1"/>
                </a:solidFill>
                <a:effectLst/>
                <a:latin typeface="Arial" charset="0"/>
              </a:rPr>
              <a:t> A-796 (Ad Expenditure Monitoring &amp; Evaluation) is more prioritized as it has more association degrees with various dimensions</a:t>
            </a:r>
            <a:endParaRPr kumimoji="0" lang="en-IN" sz="1400" b="0" i="0" u="none" strike="noStrike" cap="none" normalizeH="0" baseline="0" dirty="0" smtClean="0">
              <a:ln>
                <a:noFill/>
              </a:ln>
              <a:solidFill>
                <a:schemeClr val="tx1"/>
              </a:solidFill>
              <a:effectLst/>
              <a:latin typeface="Arial" charset="0"/>
            </a:endParaRPr>
          </a:p>
        </p:txBody>
      </p:sp>
    </p:spTree>
    <p:extLst>
      <p:ext uri="{BB962C8B-B14F-4D97-AF65-F5344CB8AC3E}">
        <p14:creationId xmlns:p14="http://schemas.microsoft.com/office/powerpoint/2010/main" val="3403141046"/>
      </p:ext>
    </p:extLst>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06294" y="2904779"/>
            <a:ext cx="11376237" cy="719592"/>
          </a:xfrm>
        </p:spPr>
        <p:txBody>
          <a:bodyPr/>
          <a:lstStyle/>
          <a:p>
            <a:pPr algn="ctr"/>
            <a:r>
              <a:rPr lang="en-US" dirty="0">
                <a:latin typeface="Century Gothic" panose="020B0502020202020204" pitchFamily="34" charset="0"/>
              </a:rPr>
              <a:t>Kantar - Master Data Management</a:t>
            </a:r>
            <a:endParaRPr lang="en-US" dirty="0"/>
          </a:p>
        </p:txBody>
      </p:sp>
    </p:spTree>
    <p:extLst>
      <p:ext uri="{BB962C8B-B14F-4D97-AF65-F5344CB8AC3E}">
        <p14:creationId xmlns:p14="http://schemas.microsoft.com/office/powerpoint/2010/main" val="156496214"/>
      </p:ext>
    </p:extLst>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399" dirty="0">
                <a:latin typeface="Century Gothic" panose="020B0502020202020204" pitchFamily="34" charset="0"/>
                <a:ea typeface="Tahoma" panose="020B0604030504040204" pitchFamily="34" charset="0"/>
                <a:cs typeface="Tahoma" panose="020B0604030504040204" pitchFamily="34" charset="0"/>
              </a:rPr>
              <a:t>MDM process flow</a:t>
            </a:r>
            <a:endParaRPr lang="en-IN" dirty="0"/>
          </a:p>
        </p:txBody>
      </p:sp>
      <p:pic>
        <p:nvPicPr>
          <p:cNvPr id="3" name="Picture 2"/>
          <p:cNvPicPr>
            <a:picLocks noChangeAspect="1"/>
          </p:cNvPicPr>
          <p:nvPr/>
        </p:nvPicPr>
        <p:blipFill>
          <a:blip r:embed="rId2"/>
          <a:stretch>
            <a:fillRect/>
          </a:stretch>
        </p:blipFill>
        <p:spPr>
          <a:xfrm>
            <a:off x="540186" y="1681981"/>
            <a:ext cx="10755446" cy="4401052"/>
          </a:xfrm>
          <a:prstGeom prst="rect">
            <a:avLst/>
          </a:prstGeom>
        </p:spPr>
      </p:pic>
    </p:spTree>
    <p:extLst>
      <p:ext uri="{BB962C8B-B14F-4D97-AF65-F5344CB8AC3E}">
        <p14:creationId xmlns:p14="http://schemas.microsoft.com/office/powerpoint/2010/main" val="36584335"/>
      </p:ext>
    </p:extLst>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Raw data</a:t>
            </a:r>
            <a:endParaRPr lang="en-IN" dirty="0"/>
          </a:p>
        </p:txBody>
      </p:sp>
      <p:pic>
        <p:nvPicPr>
          <p:cNvPr id="4" name="Picture 3"/>
          <p:cNvPicPr>
            <a:picLocks noChangeAspect="1"/>
          </p:cNvPicPr>
          <p:nvPr/>
        </p:nvPicPr>
        <p:blipFill>
          <a:blip r:embed="rId2"/>
          <a:stretch>
            <a:fillRect/>
          </a:stretch>
        </p:blipFill>
        <p:spPr>
          <a:xfrm>
            <a:off x="163614" y="1516272"/>
            <a:ext cx="6346326" cy="1848712"/>
          </a:xfrm>
          <a:prstGeom prst="rect">
            <a:avLst/>
          </a:prstGeom>
        </p:spPr>
      </p:pic>
      <p:pic>
        <p:nvPicPr>
          <p:cNvPr id="5" name="Picture 4"/>
          <p:cNvPicPr>
            <a:picLocks noChangeAspect="1"/>
          </p:cNvPicPr>
          <p:nvPr/>
        </p:nvPicPr>
        <p:blipFill>
          <a:blip r:embed="rId3"/>
          <a:stretch>
            <a:fillRect/>
          </a:stretch>
        </p:blipFill>
        <p:spPr>
          <a:xfrm>
            <a:off x="6973513" y="1187745"/>
            <a:ext cx="5056458" cy="2875801"/>
          </a:xfrm>
          <a:prstGeom prst="rect">
            <a:avLst/>
          </a:prstGeom>
        </p:spPr>
      </p:pic>
      <p:pic>
        <p:nvPicPr>
          <p:cNvPr id="6" name="Picture 5"/>
          <p:cNvPicPr>
            <a:picLocks noChangeAspect="1"/>
          </p:cNvPicPr>
          <p:nvPr/>
        </p:nvPicPr>
        <p:blipFill>
          <a:blip r:embed="rId4"/>
          <a:stretch>
            <a:fillRect/>
          </a:stretch>
        </p:blipFill>
        <p:spPr>
          <a:xfrm>
            <a:off x="304720" y="4490327"/>
            <a:ext cx="5008845" cy="1866414"/>
          </a:xfrm>
          <a:prstGeom prst="rect">
            <a:avLst/>
          </a:prstGeom>
        </p:spPr>
      </p:pic>
      <p:sp>
        <p:nvSpPr>
          <p:cNvPr id="7" name="Right Arrow 6"/>
          <p:cNvSpPr/>
          <p:nvPr/>
        </p:nvSpPr>
        <p:spPr bwMode="auto">
          <a:xfrm>
            <a:off x="6506261" y="2099310"/>
            <a:ext cx="470932" cy="526335"/>
          </a:xfrm>
          <a:prstGeom prst="rightArrow">
            <a:avLst/>
          </a:prstGeom>
          <a:solidFill>
            <a:srgbClr val="F58220"/>
          </a:solidFill>
          <a:ln w="3175" cap="flat" cmpd="sng" algn="ctr">
            <a:noFill/>
            <a:prstDash val="solid"/>
            <a:miter lim="800000"/>
            <a:headEnd type="none" w="sm" len="sm"/>
            <a:tailEnd type="triangle" w="med" len="med"/>
          </a:ln>
          <a:effectLst/>
        </p:spPr>
        <p:txBody>
          <a:bodyPr vert="horz" wrap="none" lIns="91416" tIns="45708" rIns="91416" bIns="45708" numCol="1" rtlCol="0" anchor="t" anchorCtr="0" compatLnSpc="1">
            <a:prstTxWarp prst="textNoShape">
              <a:avLst/>
            </a:prstTxWarp>
          </a:bodyPr>
          <a:lstStyle/>
          <a:p>
            <a:pPr defTabSz="914126"/>
            <a:endParaRPr lang="en-IN" sz="3599"/>
          </a:p>
        </p:txBody>
      </p:sp>
      <p:pic>
        <p:nvPicPr>
          <p:cNvPr id="8" name="Picture 7"/>
          <p:cNvPicPr>
            <a:picLocks noChangeAspect="1"/>
          </p:cNvPicPr>
          <p:nvPr/>
        </p:nvPicPr>
        <p:blipFill>
          <a:blip r:embed="rId5"/>
          <a:stretch>
            <a:fillRect/>
          </a:stretch>
        </p:blipFill>
        <p:spPr>
          <a:xfrm>
            <a:off x="7078261" y="4071336"/>
            <a:ext cx="4951710" cy="2704396"/>
          </a:xfrm>
          <a:prstGeom prst="rect">
            <a:avLst/>
          </a:prstGeom>
        </p:spPr>
      </p:pic>
      <p:sp>
        <p:nvSpPr>
          <p:cNvPr id="9" name="Right Arrow 8"/>
          <p:cNvSpPr/>
          <p:nvPr/>
        </p:nvSpPr>
        <p:spPr bwMode="auto">
          <a:xfrm>
            <a:off x="6270795" y="5160367"/>
            <a:ext cx="470932" cy="526335"/>
          </a:xfrm>
          <a:prstGeom prst="rightArrow">
            <a:avLst/>
          </a:prstGeom>
          <a:solidFill>
            <a:srgbClr val="F58220"/>
          </a:solidFill>
          <a:ln w="3175" cap="flat" cmpd="sng" algn="ctr">
            <a:noFill/>
            <a:prstDash val="solid"/>
            <a:miter lim="800000"/>
            <a:headEnd type="none" w="sm" len="sm"/>
            <a:tailEnd type="triangle" w="med" len="med"/>
          </a:ln>
          <a:effectLst/>
        </p:spPr>
        <p:txBody>
          <a:bodyPr vert="horz" wrap="none" lIns="91416" tIns="45708" rIns="91416" bIns="45708" numCol="1" rtlCol="0" anchor="t" anchorCtr="0" compatLnSpc="1">
            <a:prstTxWarp prst="textNoShape">
              <a:avLst/>
            </a:prstTxWarp>
          </a:bodyPr>
          <a:lstStyle/>
          <a:p>
            <a:pPr defTabSz="914126"/>
            <a:endParaRPr lang="en-IN" sz="3599"/>
          </a:p>
        </p:txBody>
      </p:sp>
    </p:spTree>
    <p:extLst>
      <p:ext uri="{BB962C8B-B14F-4D97-AF65-F5344CB8AC3E}">
        <p14:creationId xmlns:p14="http://schemas.microsoft.com/office/powerpoint/2010/main" val="3629981878"/>
      </p:ext>
    </p:extLst>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Data Management gateway configuration manager</a:t>
            </a:r>
            <a:endParaRPr lang="en-IN"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732992"/>
            <a:ext cx="12188825" cy="6124115"/>
          </a:xfrm>
          <a:prstGeom prst="rect">
            <a:avLst/>
          </a:prstGeom>
        </p:spPr>
      </p:pic>
    </p:spTree>
    <p:extLst>
      <p:ext uri="{BB962C8B-B14F-4D97-AF65-F5344CB8AC3E}">
        <p14:creationId xmlns:p14="http://schemas.microsoft.com/office/powerpoint/2010/main" val="299115729"/>
      </p:ext>
    </p:extLst>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6294" y="30951"/>
            <a:ext cx="11376237" cy="719592"/>
          </a:xfrm>
        </p:spPr>
        <p:txBody>
          <a:bodyPr/>
          <a:lstStyle/>
          <a:p>
            <a:r>
              <a:rPr lang="en-US" dirty="0" smtClean="0"/>
              <a:t>Kantar </a:t>
            </a:r>
            <a:r>
              <a:rPr lang="en-US" dirty="0" err="1" smtClean="0"/>
              <a:t>PoCs</a:t>
            </a:r>
            <a:endParaRPr lang="en-IN" dirty="0"/>
          </a:p>
        </p:txBody>
      </p:sp>
      <p:graphicFrame>
        <p:nvGraphicFramePr>
          <p:cNvPr id="3" name="Diagram 2"/>
          <p:cNvGraphicFramePr/>
          <p:nvPr>
            <p:extLst>
              <p:ext uri="{D42A27DB-BD31-4B8C-83A1-F6EECF244321}">
                <p14:modId xmlns:p14="http://schemas.microsoft.com/office/powerpoint/2010/main" val="3965099177"/>
              </p:ext>
            </p:extLst>
          </p:nvPr>
        </p:nvGraphicFramePr>
        <p:xfrm>
          <a:off x="2031471" y="929378"/>
          <a:ext cx="8125883" cy="54172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38970592"/>
      </p:ext>
    </p:extLst>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Azure data factory pipeline</a:t>
            </a:r>
            <a:endParaRPr lang="en-IN"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746844"/>
            <a:ext cx="12188825" cy="6124115"/>
          </a:xfrm>
          <a:prstGeom prst="rect">
            <a:avLst/>
          </a:prstGeom>
        </p:spPr>
      </p:pic>
    </p:spTree>
    <p:extLst>
      <p:ext uri="{BB962C8B-B14F-4D97-AF65-F5344CB8AC3E}">
        <p14:creationId xmlns:p14="http://schemas.microsoft.com/office/powerpoint/2010/main" val="1288479142"/>
      </p:ext>
    </p:extLst>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Match and merge</a:t>
            </a:r>
            <a:endParaRPr lang="en-IN" dirty="0"/>
          </a:p>
        </p:txBody>
      </p:sp>
      <p:pic>
        <p:nvPicPr>
          <p:cNvPr id="3" name="Picture 2"/>
          <p:cNvPicPr>
            <a:picLocks noChangeAspect="1"/>
          </p:cNvPicPr>
          <p:nvPr/>
        </p:nvPicPr>
        <p:blipFill>
          <a:blip r:embed="rId2"/>
          <a:stretch>
            <a:fillRect/>
          </a:stretch>
        </p:blipFill>
        <p:spPr>
          <a:xfrm>
            <a:off x="96957" y="1153551"/>
            <a:ext cx="2742485" cy="3950113"/>
          </a:xfrm>
          <a:prstGeom prst="rect">
            <a:avLst/>
          </a:prstGeom>
        </p:spPr>
      </p:pic>
      <p:pic>
        <p:nvPicPr>
          <p:cNvPr id="4" name="Picture 3"/>
          <p:cNvPicPr>
            <a:picLocks noChangeAspect="1"/>
          </p:cNvPicPr>
          <p:nvPr/>
        </p:nvPicPr>
        <p:blipFill>
          <a:blip r:embed="rId3"/>
          <a:stretch>
            <a:fillRect/>
          </a:stretch>
        </p:blipFill>
        <p:spPr>
          <a:xfrm>
            <a:off x="2253806" y="2436060"/>
            <a:ext cx="2538618" cy="4227658"/>
          </a:xfrm>
          <a:prstGeom prst="rect">
            <a:avLst/>
          </a:prstGeom>
        </p:spPr>
      </p:pic>
      <p:sp>
        <p:nvSpPr>
          <p:cNvPr id="5" name="TextBox 4"/>
          <p:cNvSpPr txBox="1"/>
          <p:nvPr/>
        </p:nvSpPr>
        <p:spPr>
          <a:xfrm>
            <a:off x="304721" y="5103664"/>
            <a:ext cx="1949085" cy="261542"/>
          </a:xfrm>
          <a:prstGeom prst="rect">
            <a:avLst/>
          </a:prstGeom>
          <a:noFill/>
        </p:spPr>
        <p:txBody>
          <a:bodyPr wrap="square" rtlCol="0">
            <a:spAutoFit/>
          </a:bodyPr>
          <a:lstStyle/>
          <a:p>
            <a:pPr algn="ctr"/>
            <a:r>
              <a:rPr lang="en-IN" sz="1100" dirty="0"/>
              <a:t>Beverages Staging</a:t>
            </a:r>
          </a:p>
        </p:txBody>
      </p:sp>
      <p:sp>
        <p:nvSpPr>
          <p:cNvPr id="6" name="TextBox 5"/>
          <p:cNvSpPr txBox="1"/>
          <p:nvPr/>
        </p:nvSpPr>
        <p:spPr>
          <a:xfrm>
            <a:off x="2253806" y="2143621"/>
            <a:ext cx="1949085" cy="261542"/>
          </a:xfrm>
          <a:prstGeom prst="rect">
            <a:avLst/>
          </a:prstGeom>
          <a:noFill/>
        </p:spPr>
        <p:txBody>
          <a:bodyPr wrap="square" rtlCol="0">
            <a:spAutoFit/>
          </a:bodyPr>
          <a:lstStyle/>
          <a:p>
            <a:pPr algn="ctr"/>
            <a:r>
              <a:rPr lang="en-IN" sz="1100" dirty="0"/>
              <a:t>H&amp;B Staging</a:t>
            </a:r>
          </a:p>
        </p:txBody>
      </p:sp>
      <p:sp>
        <p:nvSpPr>
          <p:cNvPr id="7" name="Rectangle 6"/>
          <p:cNvSpPr/>
          <p:nvPr/>
        </p:nvSpPr>
        <p:spPr bwMode="auto">
          <a:xfrm>
            <a:off x="193913" y="1039713"/>
            <a:ext cx="4446151" cy="5817394"/>
          </a:xfrm>
          <a:prstGeom prst="rect">
            <a:avLst/>
          </a:prstGeom>
          <a:solidFill>
            <a:srgbClr val="F58220">
              <a:alpha val="30196"/>
            </a:srgbClr>
          </a:solidFill>
          <a:ln w="3175" cap="flat" cmpd="sng" algn="ctr">
            <a:noFill/>
            <a:prstDash val="solid"/>
            <a:miter lim="800000"/>
            <a:headEnd type="none" w="sm" len="sm"/>
            <a:tailEnd type="triangle" w="med" len="med"/>
          </a:ln>
          <a:effectLst/>
        </p:spPr>
        <p:txBody>
          <a:bodyPr vert="horz" wrap="none" lIns="91416" tIns="45708" rIns="91416" bIns="45708" numCol="1" rtlCol="0" anchor="t" anchorCtr="0" compatLnSpc="1">
            <a:prstTxWarp prst="textNoShape">
              <a:avLst/>
            </a:prstTxWarp>
          </a:bodyPr>
          <a:lstStyle/>
          <a:p>
            <a:pPr defTabSz="914126"/>
            <a:endParaRPr lang="en-IN" sz="3599"/>
          </a:p>
        </p:txBody>
      </p:sp>
      <p:sp>
        <p:nvSpPr>
          <p:cNvPr id="8" name="Right Arrow 7"/>
          <p:cNvSpPr/>
          <p:nvPr/>
        </p:nvSpPr>
        <p:spPr bwMode="auto">
          <a:xfrm>
            <a:off x="4737020" y="3505179"/>
            <a:ext cx="872609" cy="886460"/>
          </a:xfrm>
          <a:prstGeom prst="rightArrow">
            <a:avLst/>
          </a:prstGeom>
          <a:solidFill>
            <a:srgbClr val="F58220"/>
          </a:solidFill>
          <a:ln w="3175" cap="flat" cmpd="sng" algn="ctr">
            <a:noFill/>
            <a:prstDash val="solid"/>
            <a:miter lim="800000"/>
            <a:headEnd type="none" w="sm" len="sm"/>
            <a:tailEnd type="triangle" w="med" len="med"/>
          </a:ln>
          <a:effectLst/>
        </p:spPr>
        <p:txBody>
          <a:bodyPr vert="horz" wrap="none" lIns="91416" tIns="45708" rIns="91416" bIns="45708" numCol="1" rtlCol="0" anchor="t" anchorCtr="0" compatLnSpc="1">
            <a:prstTxWarp prst="textNoShape">
              <a:avLst/>
            </a:prstTxWarp>
          </a:bodyPr>
          <a:lstStyle/>
          <a:p>
            <a:pPr defTabSz="914126"/>
            <a:endParaRPr lang="en-IN" sz="3599"/>
          </a:p>
        </p:txBody>
      </p:sp>
      <p:grpSp>
        <p:nvGrpSpPr>
          <p:cNvPr id="11" name="Group 10"/>
          <p:cNvGrpSpPr/>
          <p:nvPr/>
        </p:nvGrpSpPr>
        <p:grpSpPr>
          <a:xfrm>
            <a:off x="6589150" y="2318283"/>
            <a:ext cx="2257703" cy="2916152"/>
            <a:chOff x="6264415" y="2274091"/>
            <a:chExt cx="2258291" cy="2916912"/>
          </a:xfrm>
        </p:grpSpPr>
        <p:pic>
          <p:nvPicPr>
            <p:cNvPr id="9" name="Picture 8"/>
            <p:cNvPicPr>
              <a:picLocks noChangeAspect="1"/>
            </p:cNvPicPr>
            <p:nvPr/>
          </p:nvPicPr>
          <p:blipFill>
            <a:blip r:embed="rId4"/>
            <a:stretch>
              <a:fillRect/>
            </a:stretch>
          </p:blipFill>
          <p:spPr>
            <a:xfrm>
              <a:off x="6264415" y="2274091"/>
              <a:ext cx="2152650" cy="2486025"/>
            </a:xfrm>
            <a:prstGeom prst="rect">
              <a:avLst/>
            </a:prstGeom>
          </p:spPr>
        </p:pic>
        <p:sp>
          <p:nvSpPr>
            <p:cNvPr id="10" name="TextBox 9"/>
            <p:cNvSpPr txBox="1"/>
            <p:nvPr/>
          </p:nvSpPr>
          <p:spPr>
            <a:xfrm>
              <a:off x="6264415" y="4760116"/>
              <a:ext cx="2258291" cy="430887"/>
            </a:xfrm>
            <a:prstGeom prst="rect">
              <a:avLst/>
            </a:prstGeom>
            <a:noFill/>
          </p:spPr>
          <p:txBody>
            <a:bodyPr wrap="square" rtlCol="0">
              <a:spAutoFit/>
            </a:bodyPr>
            <a:lstStyle/>
            <a:p>
              <a:pPr algn="ctr"/>
              <a:r>
                <a:rPr lang="en-IN" sz="1100" dirty="0"/>
                <a:t>Master Data – After Match &amp; Merge</a:t>
              </a:r>
            </a:p>
          </p:txBody>
        </p:sp>
      </p:grpSp>
      <p:sp>
        <p:nvSpPr>
          <p:cNvPr id="12" name="Rectangle 11"/>
          <p:cNvSpPr/>
          <p:nvPr/>
        </p:nvSpPr>
        <p:spPr bwMode="auto">
          <a:xfrm>
            <a:off x="5761989" y="1676856"/>
            <a:ext cx="4155282" cy="4224536"/>
          </a:xfrm>
          <a:prstGeom prst="rect">
            <a:avLst/>
          </a:prstGeom>
          <a:solidFill>
            <a:srgbClr val="186788">
              <a:alpha val="27843"/>
            </a:srgbClr>
          </a:solidFill>
          <a:ln w="3175" cap="flat" cmpd="sng" algn="ctr">
            <a:noFill/>
            <a:prstDash val="solid"/>
            <a:miter lim="800000"/>
            <a:headEnd type="none" w="sm" len="sm"/>
            <a:tailEnd type="triangle" w="med" len="med"/>
          </a:ln>
          <a:effectLst/>
        </p:spPr>
        <p:txBody>
          <a:bodyPr vert="horz" wrap="none" lIns="91416" tIns="45708" rIns="91416" bIns="45708" numCol="1" rtlCol="0" anchor="t" anchorCtr="0" compatLnSpc="1">
            <a:prstTxWarp prst="textNoShape">
              <a:avLst/>
            </a:prstTxWarp>
          </a:bodyPr>
          <a:lstStyle/>
          <a:p>
            <a:pPr defTabSz="914126"/>
            <a:endParaRPr lang="en-IN" sz="3599"/>
          </a:p>
        </p:txBody>
      </p:sp>
    </p:spTree>
    <p:extLst>
      <p:ext uri="{BB962C8B-B14F-4D97-AF65-F5344CB8AC3E}">
        <p14:creationId xmlns:p14="http://schemas.microsoft.com/office/powerpoint/2010/main" val="232114660"/>
      </p:ext>
    </p:extLst>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Power BI</a:t>
            </a:r>
            <a:endParaRPr lang="en-IN"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7915"/>
            <a:ext cx="12188825" cy="6822170"/>
          </a:xfrm>
          <a:prstGeom prst="rect">
            <a:avLst/>
          </a:prstGeom>
        </p:spPr>
      </p:pic>
    </p:spTree>
    <p:extLst>
      <p:ext uri="{BB962C8B-B14F-4D97-AF65-F5344CB8AC3E}">
        <p14:creationId xmlns:p14="http://schemas.microsoft.com/office/powerpoint/2010/main" val="529287106"/>
      </p:ext>
    </p:extLst>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727063679"/>
      </p:ext>
    </p:extLst>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402233" y="3760538"/>
            <a:ext cx="3473732" cy="620042"/>
          </a:xfrm>
        </p:spPr>
        <p:txBody>
          <a:bodyPr/>
          <a:lstStyle/>
          <a:p>
            <a:r>
              <a:rPr lang="en-IN" dirty="0" smtClean="0">
                <a:latin typeface="Century Gothic" panose="020B0502020202020204" pitchFamily="34" charset="0"/>
              </a:rPr>
              <a:t>Appendix</a:t>
            </a:r>
            <a:endParaRPr lang="en-IN" sz="2000" dirty="0">
              <a:latin typeface="Century Gothic" panose="020B0502020202020204" pitchFamily="34" charset="0"/>
            </a:endParaRPr>
          </a:p>
        </p:txBody>
      </p:sp>
    </p:spTree>
    <p:extLst>
      <p:ext uri="{BB962C8B-B14F-4D97-AF65-F5344CB8AC3E}">
        <p14:creationId xmlns:p14="http://schemas.microsoft.com/office/powerpoint/2010/main" val="2015051325"/>
      </p:ext>
    </p:extLst>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871" y="225816"/>
            <a:ext cx="11959953" cy="367234"/>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45720" rIns="45720" bIns="45720" numCol="1" anchor="ctr" anchorCtr="0" compatLnSpc="1">
            <a:prstTxWarp prst="textNoShape">
              <a:avLst/>
            </a:prstTxWarp>
            <a:noAutofit/>
          </a:bodyPr>
          <a:lstStyle/>
          <a:p>
            <a:r>
              <a:rPr lang="en-GB" b="1" dirty="0" smtClean="0">
                <a:latin typeface="Century Gothic" panose="020B0502020202020204" pitchFamily="34" charset="0"/>
              </a:rPr>
              <a:t>Data For All (Search Capabilities)   </a:t>
            </a:r>
            <a:endParaRPr lang="en-GB" b="1" dirty="0">
              <a:latin typeface="Century Gothic" panose="020B0502020202020204" pitchFamily="34" charset="0"/>
            </a:endParaRPr>
          </a:p>
        </p:txBody>
      </p:sp>
      <p:grpSp>
        <p:nvGrpSpPr>
          <p:cNvPr id="17" name="Group 16"/>
          <p:cNvGrpSpPr/>
          <p:nvPr/>
        </p:nvGrpSpPr>
        <p:grpSpPr>
          <a:xfrm>
            <a:off x="158942" y="962070"/>
            <a:ext cx="1433600" cy="5590539"/>
            <a:chOff x="158942" y="962070"/>
            <a:chExt cx="1433600" cy="5590539"/>
          </a:xfrm>
        </p:grpSpPr>
        <p:sp>
          <p:nvSpPr>
            <p:cNvPr id="4" name="Round Same Side Corner Rectangle 3"/>
            <p:cNvSpPr/>
            <p:nvPr/>
          </p:nvSpPr>
          <p:spPr>
            <a:xfrm>
              <a:off x="158942" y="962070"/>
              <a:ext cx="1433600" cy="737530"/>
            </a:xfrm>
            <a:prstGeom prst="round2SameRect">
              <a:avLst/>
            </a:prstGeom>
            <a:solidFill>
              <a:schemeClr val="tx1">
                <a:lumMod val="5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200" b="1" dirty="0" smtClean="0">
                  <a:solidFill>
                    <a:srgbClr val="FFCC00"/>
                  </a:solidFill>
                  <a:latin typeface="Arial" panose="020B0604020202020204" pitchFamily="34" charset="0"/>
                  <a:ea typeface="Tahoma" panose="020B0604030504040204" pitchFamily="34" charset="0"/>
                  <a:cs typeface="Arial" panose="020B0604020202020204" pitchFamily="34" charset="0"/>
                </a:rPr>
                <a:t>BASE</a:t>
              </a:r>
            </a:p>
            <a:p>
              <a:pPr algn="ctr"/>
              <a:r>
                <a:rPr lang="nl-NL" sz="1200" b="1" dirty="0" smtClean="0">
                  <a:solidFill>
                    <a:srgbClr val="FFCC00"/>
                  </a:solidFill>
                  <a:latin typeface="Arial" panose="020B0604020202020204" pitchFamily="34" charset="0"/>
                  <a:ea typeface="Tahoma" panose="020B0604030504040204" pitchFamily="34" charset="0"/>
                  <a:cs typeface="Arial" panose="020B0604020202020204" pitchFamily="34" charset="0"/>
                </a:rPr>
                <a:t>SEARCH</a:t>
              </a:r>
              <a:endParaRPr lang="nl-NL" sz="1200" b="1" dirty="0">
                <a:solidFill>
                  <a:srgbClr val="FFCC00"/>
                </a:solidFill>
                <a:latin typeface="Arial" panose="020B0604020202020204" pitchFamily="34" charset="0"/>
                <a:ea typeface="Tahoma" panose="020B0604030504040204" pitchFamily="34" charset="0"/>
                <a:cs typeface="Arial" panose="020B0604020202020204" pitchFamily="34" charset="0"/>
              </a:endParaRPr>
            </a:p>
          </p:txBody>
        </p:sp>
        <p:sp>
          <p:nvSpPr>
            <p:cNvPr id="5" name="Round Same Side Corner Rectangle 4"/>
            <p:cNvSpPr/>
            <p:nvPr/>
          </p:nvSpPr>
          <p:spPr>
            <a:xfrm>
              <a:off x="158942" y="1753914"/>
              <a:ext cx="1433600" cy="737530"/>
            </a:xfrm>
            <a:prstGeom prst="round2SameRect">
              <a:avLst/>
            </a:prstGeom>
            <a:solidFill>
              <a:schemeClr val="tx1">
                <a:lumMod val="5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rgbClr val="FFCC00"/>
                  </a:solidFill>
                  <a:latin typeface="Arial" panose="020B0604020202020204" pitchFamily="34" charset="0"/>
                  <a:ea typeface="Tahoma" panose="020B0604030504040204" pitchFamily="34" charset="0"/>
                  <a:cs typeface="Arial" panose="020B0604020202020204" pitchFamily="34" charset="0"/>
                </a:rPr>
                <a:t>CONTEXTUAL</a:t>
              </a:r>
              <a:br>
                <a:rPr lang="en-US" sz="1200" b="1" dirty="0" smtClean="0">
                  <a:solidFill>
                    <a:srgbClr val="FFCC00"/>
                  </a:solidFill>
                  <a:latin typeface="Arial" panose="020B0604020202020204" pitchFamily="34" charset="0"/>
                  <a:ea typeface="Tahoma" panose="020B0604030504040204" pitchFamily="34" charset="0"/>
                  <a:cs typeface="Arial" panose="020B0604020202020204" pitchFamily="34" charset="0"/>
                </a:rPr>
              </a:br>
              <a:r>
                <a:rPr lang="en-US" sz="1200" b="1" dirty="0" smtClean="0">
                  <a:solidFill>
                    <a:srgbClr val="FFCC00"/>
                  </a:solidFill>
                  <a:latin typeface="Arial" panose="020B0604020202020204" pitchFamily="34" charset="0"/>
                  <a:ea typeface="Tahoma" panose="020B0604030504040204" pitchFamily="34" charset="0"/>
                  <a:cs typeface="Arial" panose="020B0604020202020204" pitchFamily="34" charset="0"/>
                </a:rPr>
                <a:t>SEARCH</a:t>
              </a:r>
              <a:endParaRPr lang="en-US" sz="1200" b="1" dirty="0">
                <a:solidFill>
                  <a:srgbClr val="FFCC00"/>
                </a:solidFill>
                <a:latin typeface="Arial" panose="020B0604020202020204" pitchFamily="34" charset="0"/>
                <a:ea typeface="Tahoma" panose="020B0604030504040204" pitchFamily="34" charset="0"/>
                <a:cs typeface="Arial" panose="020B0604020202020204" pitchFamily="34" charset="0"/>
              </a:endParaRPr>
            </a:p>
          </p:txBody>
        </p:sp>
        <p:sp>
          <p:nvSpPr>
            <p:cNvPr id="6" name="Round Same Side Corner Rectangle 5"/>
            <p:cNvSpPr/>
            <p:nvPr/>
          </p:nvSpPr>
          <p:spPr>
            <a:xfrm>
              <a:off x="158942" y="2559131"/>
              <a:ext cx="1433600" cy="737530"/>
            </a:xfrm>
            <a:prstGeom prst="round2SameRect">
              <a:avLst/>
            </a:prstGeom>
            <a:solidFill>
              <a:schemeClr val="tx1">
                <a:lumMod val="5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rgbClr val="FFCC00"/>
                  </a:solidFill>
                  <a:latin typeface="Arial" panose="020B0604020202020204" pitchFamily="34" charset="0"/>
                  <a:ea typeface="Tahoma" panose="020B0604030504040204" pitchFamily="34" charset="0"/>
                  <a:cs typeface="Arial" panose="020B0604020202020204" pitchFamily="34" charset="0"/>
                </a:rPr>
                <a:t>SEARCH </a:t>
              </a:r>
            </a:p>
            <a:p>
              <a:pPr algn="ctr"/>
              <a:r>
                <a:rPr lang="en-US" sz="1200" b="1" dirty="0" smtClean="0">
                  <a:solidFill>
                    <a:srgbClr val="FFCC00"/>
                  </a:solidFill>
                  <a:latin typeface="Arial" panose="020B0604020202020204" pitchFamily="34" charset="0"/>
                  <a:ea typeface="Tahoma" panose="020B0604030504040204" pitchFamily="34" charset="0"/>
                  <a:cs typeface="Arial" panose="020B0604020202020204" pitchFamily="34" charset="0"/>
                </a:rPr>
                <a:t>BOT</a:t>
              </a:r>
              <a:endParaRPr lang="en-US" sz="1200" b="1" dirty="0">
                <a:solidFill>
                  <a:srgbClr val="FFCC00"/>
                </a:solidFill>
                <a:latin typeface="Arial" panose="020B0604020202020204" pitchFamily="34" charset="0"/>
                <a:ea typeface="Tahoma" panose="020B0604030504040204" pitchFamily="34" charset="0"/>
                <a:cs typeface="Arial" panose="020B0604020202020204" pitchFamily="34" charset="0"/>
              </a:endParaRPr>
            </a:p>
          </p:txBody>
        </p:sp>
        <p:sp>
          <p:nvSpPr>
            <p:cNvPr id="7" name="Round Same Side Corner Rectangle 6"/>
            <p:cNvSpPr/>
            <p:nvPr/>
          </p:nvSpPr>
          <p:spPr>
            <a:xfrm>
              <a:off x="158942" y="3350701"/>
              <a:ext cx="1433600" cy="737530"/>
            </a:xfrm>
            <a:prstGeom prst="round2SameRect">
              <a:avLst/>
            </a:prstGeom>
            <a:solidFill>
              <a:schemeClr val="tx1">
                <a:lumMod val="5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rgbClr val="FFCC00"/>
                  </a:solidFill>
                  <a:latin typeface="Arial" panose="020B0604020202020204" pitchFamily="34" charset="0"/>
                  <a:ea typeface="Tahoma" panose="020B0604030504040204" pitchFamily="34" charset="0"/>
                  <a:cs typeface="Arial" panose="020B0604020202020204" pitchFamily="34" charset="0"/>
                </a:rPr>
                <a:t>SEARCH</a:t>
              </a:r>
            </a:p>
            <a:p>
              <a:pPr algn="ctr"/>
              <a:r>
                <a:rPr lang="en-US" sz="1200" b="1" dirty="0" smtClean="0">
                  <a:solidFill>
                    <a:srgbClr val="FFCC00"/>
                  </a:solidFill>
                  <a:latin typeface="Arial" panose="020B0604020202020204" pitchFamily="34" charset="0"/>
                  <a:ea typeface="Tahoma" panose="020B0604030504040204" pitchFamily="34" charset="0"/>
                  <a:cs typeface="Arial" panose="020B0604020202020204" pitchFamily="34" charset="0"/>
                </a:rPr>
                <a:t>RECOMMENDATIONS</a:t>
              </a:r>
              <a:endParaRPr lang="en-US" sz="1200" b="1" dirty="0">
                <a:solidFill>
                  <a:srgbClr val="FFCC00"/>
                </a:solidFill>
                <a:latin typeface="Arial" panose="020B0604020202020204" pitchFamily="34" charset="0"/>
                <a:ea typeface="Tahoma" panose="020B0604030504040204" pitchFamily="34" charset="0"/>
                <a:cs typeface="Arial" panose="020B0604020202020204" pitchFamily="34" charset="0"/>
              </a:endParaRPr>
            </a:p>
          </p:txBody>
        </p:sp>
        <p:sp>
          <p:nvSpPr>
            <p:cNvPr id="8" name="Round Same Side Corner Rectangle 7"/>
            <p:cNvSpPr/>
            <p:nvPr/>
          </p:nvSpPr>
          <p:spPr>
            <a:xfrm>
              <a:off x="158942" y="5815079"/>
              <a:ext cx="1433600" cy="737530"/>
            </a:xfrm>
            <a:prstGeom prst="round2SameRect">
              <a:avLst/>
            </a:prstGeom>
            <a:solidFill>
              <a:schemeClr val="tx1">
                <a:lumMod val="5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rgbClr val="FFCC00"/>
                  </a:solidFill>
                  <a:latin typeface="Arial" panose="020B0604020202020204" pitchFamily="34" charset="0"/>
                  <a:ea typeface="Tahoma" panose="020B0604030504040204" pitchFamily="34" charset="0"/>
                  <a:cs typeface="Arial" panose="020B0604020202020204" pitchFamily="34" charset="0"/>
                </a:rPr>
                <a:t>SEARCH</a:t>
              </a:r>
            </a:p>
            <a:p>
              <a:pPr algn="ctr"/>
              <a:r>
                <a:rPr lang="en-US" sz="1200" b="1" dirty="0" smtClean="0">
                  <a:solidFill>
                    <a:srgbClr val="FFCC00"/>
                  </a:solidFill>
                  <a:latin typeface="Arial" panose="020B0604020202020204" pitchFamily="34" charset="0"/>
                  <a:ea typeface="Tahoma" panose="020B0604030504040204" pitchFamily="34" charset="0"/>
                  <a:cs typeface="Arial" panose="020B0604020202020204" pitchFamily="34" charset="0"/>
                </a:rPr>
                <a:t>ALGOS</a:t>
              </a:r>
              <a:endParaRPr lang="en-US" sz="1200" b="1" dirty="0">
                <a:solidFill>
                  <a:srgbClr val="FFCC00"/>
                </a:solidFill>
                <a:latin typeface="Arial" panose="020B0604020202020204" pitchFamily="34" charset="0"/>
                <a:ea typeface="Tahoma" panose="020B0604030504040204" pitchFamily="34" charset="0"/>
                <a:cs typeface="Arial" panose="020B0604020202020204" pitchFamily="34" charset="0"/>
              </a:endParaRPr>
            </a:p>
          </p:txBody>
        </p:sp>
        <p:sp>
          <p:nvSpPr>
            <p:cNvPr id="9" name="Round Same Side Corner Rectangle 8"/>
            <p:cNvSpPr/>
            <p:nvPr/>
          </p:nvSpPr>
          <p:spPr>
            <a:xfrm>
              <a:off x="158942" y="5009860"/>
              <a:ext cx="1433600" cy="737530"/>
            </a:xfrm>
            <a:prstGeom prst="round2SameRect">
              <a:avLst/>
            </a:prstGeom>
            <a:solidFill>
              <a:schemeClr val="tx1">
                <a:lumMod val="5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rgbClr val="FFCC00"/>
                  </a:solidFill>
                  <a:latin typeface="Arial" panose="020B0604020202020204" pitchFamily="34" charset="0"/>
                  <a:ea typeface="Tahoma" panose="020B0604030504040204" pitchFamily="34" charset="0"/>
                  <a:cs typeface="Arial" panose="020B0604020202020204" pitchFamily="34" charset="0"/>
                </a:rPr>
                <a:t>SEARCH</a:t>
              </a:r>
            </a:p>
            <a:p>
              <a:pPr algn="ctr"/>
              <a:r>
                <a:rPr lang="en-US" sz="1200" b="1" dirty="0" smtClean="0">
                  <a:solidFill>
                    <a:srgbClr val="FFCC00"/>
                  </a:solidFill>
                  <a:latin typeface="Arial" panose="020B0604020202020204" pitchFamily="34" charset="0"/>
                  <a:ea typeface="Tahoma" panose="020B0604030504040204" pitchFamily="34" charset="0"/>
                  <a:cs typeface="Arial" panose="020B0604020202020204" pitchFamily="34" charset="0"/>
                </a:rPr>
                <a:t>ANALYTICS</a:t>
              </a:r>
              <a:endParaRPr lang="nl-NL" sz="1200" b="1" dirty="0">
                <a:solidFill>
                  <a:srgbClr val="FFCC00"/>
                </a:solidFill>
                <a:latin typeface="Arial" panose="020B0604020202020204" pitchFamily="34" charset="0"/>
                <a:ea typeface="Tahoma" panose="020B0604030504040204" pitchFamily="34" charset="0"/>
                <a:cs typeface="Arial" panose="020B0604020202020204" pitchFamily="34" charset="0"/>
              </a:endParaRPr>
            </a:p>
          </p:txBody>
        </p:sp>
        <p:sp>
          <p:nvSpPr>
            <p:cNvPr id="10" name="Round Same Side Corner Rectangle 9"/>
            <p:cNvSpPr/>
            <p:nvPr/>
          </p:nvSpPr>
          <p:spPr>
            <a:xfrm>
              <a:off x="158942" y="4183218"/>
              <a:ext cx="1433600" cy="737530"/>
            </a:xfrm>
            <a:prstGeom prst="round2SameRect">
              <a:avLst/>
            </a:prstGeom>
            <a:solidFill>
              <a:schemeClr val="tx1">
                <a:lumMod val="5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rgbClr val="FFCC00"/>
                  </a:solidFill>
                  <a:latin typeface="Arial" panose="020B0604020202020204" pitchFamily="34" charset="0"/>
                  <a:ea typeface="Tahoma" panose="020B0604030504040204" pitchFamily="34" charset="0"/>
                  <a:cs typeface="Arial" panose="020B0604020202020204" pitchFamily="34" charset="0"/>
                </a:rPr>
                <a:t>SEARCH</a:t>
              </a:r>
            </a:p>
            <a:p>
              <a:pPr algn="ctr"/>
              <a:r>
                <a:rPr lang="en-US" sz="1200" b="1" dirty="0" smtClean="0">
                  <a:solidFill>
                    <a:srgbClr val="FFCC00"/>
                  </a:solidFill>
                  <a:latin typeface="Arial" panose="020B0604020202020204" pitchFamily="34" charset="0"/>
                  <a:ea typeface="Tahoma" panose="020B0604030504040204" pitchFamily="34" charset="0"/>
                  <a:cs typeface="Arial" panose="020B0604020202020204" pitchFamily="34" charset="0"/>
                </a:rPr>
                <a:t>VISUALIZATION</a:t>
              </a:r>
              <a:endParaRPr lang="en-US" sz="1200" b="1" dirty="0">
                <a:solidFill>
                  <a:srgbClr val="FFCC00"/>
                </a:solidFill>
                <a:latin typeface="Arial" panose="020B0604020202020204" pitchFamily="34" charset="0"/>
                <a:ea typeface="Tahoma" panose="020B0604030504040204" pitchFamily="34" charset="0"/>
                <a:cs typeface="Arial" panose="020B0604020202020204" pitchFamily="34" charset="0"/>
              </a:endParaRPr>
            </a:p>
          </p:txBody>
        </p:sp>
      </p:grpSp>
      <p:sp>
        <p:nvSpPr>
          <p:cNvPr id="11" name="Rounded Rectangle 10"/>
          <p:cNvSpPr/>
          <p:nvPr/>
        </p:nvSpPr>
        <p:spPr>
          <a:xfrm>
            <a:off x="1674429" y="1003369"/>
            <a:ext cx="1227357" cy="607423"/>
          </a:xfrm>
          <a:prstGeom prst="roundRect">
            <a:avLst/>
          </a:prstGeom>
          <a:solidFill>
            <a:schemeClr val="bg1">
              <a:lumMod val="95000"/>
            </a:schemeClr>
          </a:solidFill>
          <a:ln w="0">
            <a:solidFill>
              <a:srgbClr val="000000"/>
            </a:solidFill>
            <a:prstDash val="solid"/>
            <a:round/>
            <a:headEnd/>
            <a:tailEnd/>
          </a:ln>
          <a:effectLst>
            <a:outerShdw blurRad="50800" dist="38100" dir="2700000" algn="tl" rotWithShape="0">
              <a:prstClr val="black">
                <a:alpha val="40000"/>
              </a:prstClr>
            </a:outerShdw>
          </a:effectLst>
        </p:spPr>
        <p:txBody>
          <a:bodyPr vert="horz" wrap="square" lIns="91440" tIns="45720" rIns="91440" bIns="45720" numCol="1" anchor="ctr" anchorCtr="0" compatLnSpc="1">
            <a:prstTxWarp prst="textNoShape">
              <a:avLst/>
            </a:prstTxWarp>
          </a:bodyPr>
          <a:lstStyle/>
          <a:p>
            <a:pPr algn="ctr"/>
            <a:r>
              <a:rPr lang="en-US" sz="1200" b="1" kern="0" dirty="0" smtClean="0">
                <a:solidFill>
                  <a:srgbClr val="F57F18"/>
                </a:solidFill>
                <a:latin typeface="Century Gothic" panose="020B0502020202020204" pitchFamily="34" charset="0"/>
                <a:cs typeface="Calibri" pitchFamily="34" charset="0"/>
              </a:rPr>
              <a:t>Portal</a:t>
            </a:r>
          </a:p>
          <a:p>
            <a:pPr algn="ctr"/>
            <a:r>
              <a:rPr lang="en-US" sz="1200" b="1" kern="0" dirty="0" smtClean="0">
                <a:solidFill>
                  <a:srgbClr val="F57F18"/>
                </a:solidFill>
                <a:latin typeface="Century Gothic" panose="020B0502020202020204" pitchFamily="34" charset="0"/>
                <a:cs typeface="Calibri" pitchFamily="34" charset="0"/>
              </a:rPr>
              <a:t>Creation</a:t>
            </a:r>
            <a:endParaRPr lang="en-US" sz="1200" b="1" kern="0" dirty="0">
              <a:solidFill>
                <a:srgbClr val="F57F18"/>
              </a:solidFill>
              <a:latin typeface="Century Gothic" panose="020B0502020202020204" pitchFamily="34" charset="0"/>
              <a:cs typeface="Calibri" pitchFamily="34" charset="0"/>
            </a:endParaRPr>
          </a:p>
        </p:txBody>
      </p:sp>
      <p:sp>
        <p:nvSpPr>
          <p:cNvPr id="12" name="Rounded Rectangle 11"/>
          <p:cNvSpPr/>
          <p:nvPr/>
        </p:nvSpPr>
        <p:spPr>
          <a:xfrm>
            <a:off x="2942730" y="1003369"/>
            <a:ext cx="1302024" cy="607423"/>
          </a:xfrm>
          <a:prstGeom prst="roundRect">
            <a:avLst/>
          </a:prstGeom>
          <a:solidFill>
            <a:schemeClr val="bg1">
              <a:lumMod val="95000"/>
            </a:schemeClr>
          </a:solidFill>
          <a:ln w="0">
            <a:solidFill>
              <a:srgbClr val="000000"/>
            </a:solidFill>
            <a:prstDash val="solid"/>
            <a:round/>
            <a:headEnd/>
            <a:tailEnd/>
          </a:ln>
          <a:effectLst>
            <a:outerShdw blurRad="50800" dist="38100" dir="2700000" algn="tl" rotWithShape="0">
              <a:prstClr val="black">
                <a:alpha val="40000"/>
              </a:prstClr>
            </a:outerShdw>
          </a:effectLst>
        </p:spPr>
        <p:txBody>
          <a:bodyPr vert="horz" wrap="square" lIns="91440" tIns="45720" rIns="91440" bIns="45720" numCol="1" anchor="ctr" anchorCtr="0" compatLnSpc="1">
            <a:prstTxWarp prst="textNoShape">
              <a:avLst/>
            </a:prstTxWarp>
          </a:bodyPr>
          <a:lstStyle/>
          <a:p>
            <a:pPr algn="ctr"/>
            <a:r>
              <a:rPr lang="en-US" sz="1200" b="1" kern="0" dirty="0" smtClean="0">
                <a:solidFill>
                  <a:srgbClr val="F57F18"/>
                </a:solidFill>
                <a:latin typeface="Century Gothic" panose="020B0502020202020204" pitchFamily="34" charset="0"/>
                <a:cs typeface="Calibri" pitchFamily="34" charset="0"/>
              </a:rPr>
              <a:t>Indexing</a:t>
            </a:r>
            <a:endParaRPr lang="en-US" sz="1200" b="1" kern="0" dirty="0">
              <a:solidFill>
                <a:srgbClr val="F57F18"/>
              </a:solidFill>
              <a:latin typeface="Century Gothic" panose="020B0502020202020204" pitchFamily="34" charset="0"/>
              <a:cs typeface="Calibri" pitchFamily="34" charset="0"/>
            </a:endParaRPr>
          </a:p>
        </p:txBody>
      </p:sp>
      <p:sp>
        <p:nvSpPr>
          <p:cNvPr id="13" name="Rounded Rectangle 12"/>
          <p:cNvSpPr/>
          <p:nvPr/>
        </p:nvSpPr>
        <p:spPr>
          <a:xfrm>
            <a:off x="4287458" y="1003369"/>
            <a:ext cx="1417306" cy="607423"/>
          </a:xfrm>
          <a:prstGeom prst="roundRect">
            <a:avLst/>
          </a:prstGeom>
          <a:solidFill>
            <a:schemeClr val="bg1">
              <a:lumMod val="95000"/>
            </a:schemeClr>
          </a:solidFill>
          <a:ln w="0">
            <a:solidFill>
              <a:srgbClr val="000000"/>
            </a:solidFill>
            <a:prstDash val="solid"/>
            <a:round/>
            <a:headEnd/>
            <a:tailEnd/>
          </a:ln>
          <a:effectLst>
            <a:outerShdw blurRad="50800" dist="38100" dir="2700000" algn="tl" rotWithShape="0">
              <a:prstClr val="black">
                <a:alpha val="40000"/>
              </a:prstClr>
            </a:outerShdw>
          </a:effectLst>
        </p:spPr>
        <p:txBody>
          <a:bodyPr vert="horz" wrap="square" lIns="91440" tIns="45720" rIns="91440" bIns="45720" numCol="1" anchor="ctr" anchorCtr="0" compatLnSpc="1">
            <a:prstTxWarp prst="textNoShape">
              <a:avLst/>
            </a:prstTxWarp>
          </a:bodyPr>
          <a:lstStyle/>
          <a:p>
            <a:pPr algn="ctr"/>
            <a:r>
              <a:rPr lang="en-US" sz="1200" b="1" kern="0" dirty="0" smtClean="0">
                <a:solidFill>
                  <a:srgbClr val="F57F18"/>
                </a:solidFill>
                <a:latin typeface="Century Gothic" panose="020B0502020202020204" pitchFamily="34" charset="0"/>
                <a:cs typeface="Calibri" pitchFamily="34" charset="0"/>
              </a:rPr>
              <a:t>Query Processing</a:t>
            </a:r>
            <a:endParaRPr lang="en-US" sz="1200" b="1" kern="0" dirty="0">
              <a:solidFill>
                <a:srgbClr val="F57F18"/>
              </a:solidFill>
              <a:latin typeface="Century Gothic" panose="020B0502020202020204" pitchFamily="34" charset="0"/>
              <a:cs typeface="Calibri" pitchFamily="34" charset="0"/>
            </a:endParaRPr>
          </a:p>
        </p:txBody>
      </p:sp>
      <p:sp>
        <p:nvSpPr>
          <p:cNvPr id="14" name="Rounded Rectangle 13"/>
          <p:cNvSpPr/>
          <p:nvPr/>
        </p:nvSpPr>
        <p:spPr>
          <a:xfrm>
            <a:off x="5753866" y="1003369"/>
            <a:ext cx="1302024" cy="607423"/>
          </a:xfrm>
          <a:prstGeom prst="roundRect">
            <a:avLst/>
          </a:prstGeom>
          <a:solidFill>
            <a:schemeClr val="bg1">
              <a:lumMod val="95000"/>
            </a:schemeClr>
          </a:solidFill>
          <a:ln w="0">
            <a:solidFill>
              <a:srgbClr val="000000"/>
            </a:solidFill>
            <a:prstDash val="solid"/>
            <a:round/>
            <a:headEnd/>
            <a:tailEnd/>
          </a:ln>
          <a:effectLst>
            <a:outerShdw blurRad="50800" dist="38100" dir="2700000" algn="tl" rotWithShape="0">
              <a:prstClr val="black">
                <a:alpha val="40000"/>
              </a:prstClr>
            </a:outerShdw>
          </a:effectLst>
        </p:spPr>
        <p:txBody>
          <a:bodyPr vert="horz" wrap="square" lIns="91440" tIns="45720" rIns="91440" bIns="45720" numCol="1" anchor="ctr" anchorCtr="0" compatLnSpc="1">
            <a:prstTxWarp prst="textNoShape">
              <a:avLst/>
            </a:prstTxWarp>
          </a:bodyPr>
          <a:lstStyle/>
          <a:p>
            <a:pPr algn="ctr"/>
            <a:r>
              <a:rPr lang="en-US" sz="1200" b="1" kern="0" dirty="0" smtClean="0">
                <a:solidFill>
                  <a:srgbClr val="F57F18"/>
                </a:solidFill>
                <a:latin typeface="Century Gothic" panose="020B0502020202020204" pitchFamily="34" charset="0"/>
                <a:cs typeface="Calibri" pitchFamily="34" charset="0"/>
              </a:rPr>
              <a:t>Fielded Searching &amp; Sorting</a:t>
            </a:r>
            <a:endParaRPr lang="en-US" sz="1200" b="1" kern="0" dirty="0">
              <a:solidFill>
                <a:srgbClr val="F57F18"/>
              </a:solidFill>
              <a:latin typeface="Century Gothic" panose="020B0502020202020204" pitchFamily="34" charset="0"/>
              <a:cs typeface="Calibri" pitchFamily="34" charset="0"/>
            </a:endParaRPr>
          </a:p>
        </p:txBody>
      </p:sp>
      <p:sp>
        <p:nvSpPr>
          <p:cNvPr id="15" name="Rounded Rectangle 14"/>
          <p:cNvSpPr/>
          <p:nvPr/>
        </p:nvSpPr>
        <p:spPr>
          <a:xfrm>
            <a:off x="1674426" y="1767562"/>
            <a:ext cx="1506706" cy="607423"/>
          </a:xfrm>
          <a:prstGeom prst="roundRect">
            <a:avLst/>
          </a:prstGeom>
          <a:solidFill>
            <a:schemeClr val="bg1">
              <a:lumMod val="95000"/>
            </a:schemeClr>
          </a:solidFill>
          <a:ln w="0">
            <a:solidFill>
              <a:srgbClr val="000000"/>
            </a:solidFill>
            <a:prstDash val="solid"/>
            <a:round/>
            <a:headEnd/>
            <a:tailEnd/>
          </a:ln>
          <a:effectLst>
            <a:outerShdw blurRad="50800" dist="38100" dir="2700000" algn="tl" rotWithShape="0">
              <a:prstClr val="black">
                <a:alpha val="40000"/>
              </a:prstClr>
            </a:outerShdw>
          </a:effectLst>
        </p:spPr>
        <p:txBody>
          <a:bodyPr vert="horz" wrap="square" lIns="91440" tIns="45720" rIns="91440" bIns="45720" numCol="1" anchor="ctr" anchorCtr="0" compatLnSpc="1">
            <a:prstTxWarp prst="textNoShape">
              <a:avLst/>
            </a:prstTxWarp>
          </a:bodyPr>
          <a:lstStyle/>
          <a:p>
            <a:pPr algn="ctr"/>
            <a:r>
              <a:rPr lang="en-US" sz="1200" b="1" kern="0" dirty="0" smtClean="0">
                <a:solidFill>
                  <a:srgbClr val="F57F18"/>
                </a:solidFill>
                <a:latin typeface="Century Gothic" panose="020B0502020202020204" pitchFamily="34" charset="0"/>
                <a:cs typeface="Calibri" pitchFamily="34" charset="0"/>
              </a:rPr>
              <a:t>Multiple-Index Searching</a:t>
            </a:r>
            <a:endParaRPr lang="en-US" sz="1200" b="1" kern="0" dirty="0">
              <a:solidFill>
                <a:srgbClr val="F57F18"/>
              </a:solidFill>
              <a:latin typeface="Century Gothic" panose="020B0502020202020204" pitchFamily="34" charset="0"/>
              <a:cs typeface="Calibri" pitchFamily="34" charset="0"/>
            </a:endParaRPr>
          </a:p>
        </p:txBody>
      </p:sp>
      <p:sp>
        <p:nvSpPr>
          <p:cNvPr id="30" name="Rounded Rectangle 29"/>
          <p:cNvSpPr/>
          <p:nvPr/>
        </p:nvSpPr>
        <p:spPr>
          <a:xfrm>
            <a:off x="3237996" y="1781210"/>
            <a:ext cx="1506706" cy="607423"/>
          </a:xfrm>
          <a:prstGeom prst="roundRect">
            <a:avLst/>
          </a:prstGeom>
          <a:solidFill>
            <a:schemeClr val="bg1">
              <a:lumMod val="95000"/>
            </a:schemeClr>
          </a:solidFill>
          <a:ln w="0">
            <a:solidFill>
              <a:srgbClr val="000000"/>
            </a:solidFill>
            <a:prstDash val="solid"/>
            <a:round/>
            <a:headEnd/>
            <a:tailEnd/>
          </a:ln>
          <a:effectLst>
            <a:outerShdw blurRad="50800" dist="38100" dir="2700000" algn="tl" rotWithShape="0">
              <a:prstClr val="black">
                <a:alpha val="40000"/>
              </a:prstClr>
            </a:outerShdw>
          </a:effectLst>
        </p:spPr>
        <p:txBody>
          <a:bodyPr vert="horz" wrap="square" lIns="91440" tIns="45720" rIns="91440" bIns="45720" numCol="1" anchor="ctr" anchorCtr="0" compatLnSpc="1">
            <a:prstTxWarp prst="textNoShape">
              <a:avLst/>
            </a:prstTxWarp>
          </a:bodyPr>
          <a:lstStyle/>
          <a:p>
            <a:pPr algn="ctr"/>
            <a:r>
              <a:rPr lang="en-US" sz="1200" b="1" kern="0" dirty="0" smtClean="0">
                <a:solidFill>
                  <a:srgbClr val="F57F18"/>
                </a:solidFill>
                <a:latin typeface="Century Gothic" panose="020B0502020202020204" pitchFamily="34" charset="0"/>
                <a:cs typeface="Calibri" pitchFamily="34" charset="0"/>
              </a:rPr>
              <a:t>Simultaneous Index Update</a:t>
            </a:r>
            <a:endParaRPr lang="en-US" sz="1200" b="1" kern="0" dirty="0">
              <a:solidFill>
                <a:srgbClr val="F57F18"/>
              </a:solidFill>
              <a:latin typeface="Century Gothic" panose="020B0502020202020204" pitchFamily="34" charset="0"/>
              <a:cs typeface="Calibri" pitchFamily="34" charset="0"/>
            </a:endParaRPr>
          </a:p>
        </p:txBody>
      </p:sp>
      <p:sp>
        <p:nvSpPr>
          <p:cNvPr id="31" name="Rounded Rectangle 30"/>
          <p:cNvSpPr/>
          <p:nvPr/>
        </p:nvSpPr>
        <p:spPr>
          <a:xfrm>
            <a:off x="4785646" y="1781210"/>
            <a:ext cx="1506706" cy="607423"/>
          </a:xfrm>
          <a:prstGeom prst="roundRect">
            <a:avLst/>
          </a:prstGeom>
          <a:solidFill>
            <a:schemeClr val="bg1">
              <a:lumMod val="95000"/>
            </a:schemeClr>
          </a:solidFill>
          <a:ln w="0">
            <a:solidFill>
              <a:srgbClr val="000000"/>
            </a:solidFill>
            <a:prstDash val="solid"/>
            <a:round/>
            <a:headEnd/>
            <a:tailEnd/>
          </a:ln>
          <a:effectLst>
            <a:outerShdw blurRad="50800" dist="38100" dir="2700000" algn="tl" rotWithShape="0">
              <a:prstClr val="black">
                <a:alpha val="40000"/>
              </a:prstClr>
            </a:outerShdw>
          </a:effectLst>
        </p:spPr>
        <p:txBody>
          <a:bodyPr vert="horz" wrap="square" lIns="91440" tIns="45720" rIns="91440" bIns="45720" numCol="1" anchor="ctr" anchorCtr="0" compatLnSpc="1">
            <a:prstTxWarp prst="textNoShape">
              <a:avLst/>
            </a:prstTxWarp>
          </a:bodyPr>
          <a:lstStyle/>
          <a:p>
            <a:pPr algn="ctr"/>
            <a:r>
              <a:rPr lang="en-US" sz="1200" b="1" kern="0" dirty="0" smtClean="0">
                <a:solidFill>
                  <a:srgbClr val="F57F18"/>
                </a:solidFill>
                <a:latin typeface="Century Gothic" panose="020B0502020202020204" pitchFamily="34" charset="0"/>
                <a:cs typeface="Calibri" pitchFamily="34" charset="0"/>
              </a:rPr>
              <a:t>Meta Search</a:t>
            </a:r>
            <a:endParaRPr lang="en-US" sz="1200" b="1" kern="0" dirty="0">
              <a:solidFill>
                <a:srgbClr val="F57F18"/>
              </a:solidFill>
              <a:latin typeface="Century Gothic" panose="020B0502020202020204" pitchFamily="34" charset="0"/>
              <a:cs typeface="Calibri" pitchFamily="34" charset="0"/>
            </a:endParaRPr>
          </a:p>
        </p:txBody>
      </p:sp>
      <p:sp>
        <p:nvSpPr>
          <p:cNvPr id="32" name="Rounded Rectangle 31"/>
          <p:cNvSpPr/>
          <p:nvPr/>
        </p:nvSpPr>
        <p:spPr>
          <a:xfrm>
            <a:off x="6329833" y="1784114"/>
            <a:ext cx="1940710" cy="607423"/>
          </a:xfrm>
          <a:prstGeom prst="roundRect">
            <a:avLst/>
          </a:prstGeom>
          <a:solidFill>
            <a:schemeClr val="bg1">
              <a:lumMod val="95000"/>
            </a:schemeClr>
          </a:solidFill>
          <a:ln w="0">
            <a:solidFill>
              <a:srgbClr val="000000"/>
            </a:solidFill>
            <a:prstDash val="solid"/>
            <a:round/>
            <a:headEnd/>
            <a:tailEnd/>
          </a:ln>
          <a:effectLst>
            <a:outerShdw blurRad="50800" dist="38100" dir="2700000" algn="tl" rotWithShape="0">
              <a:prstClr val="black">
                <a:alpha val="40000"/>
              </a:prstClr>
            </a:outerShdw>
          </a:effectLst>
        </p:spPr>
        <p:txBody>
          <a:bodyPr vert="horz" wrap="square" lIns="91440" tIns="45720" rIns="91440" bIns="45720" numCol="1" anchor="ctr" anchorCtr="0" compatLnSpc="1">
            <a:prstTxWarp prst="textNoShape">
              <a:avLst/>
            </a:prstTxWarp>
          </a:bodyPr>
          <a:lstStyle/>
          <a:p>
            <a:pPr algn="ctr"/>
            <a:r>
              <a:rPr lang="en-US" sz="1200" b="1" kern="0" dirty="0" smtClean="0">
                <a:solidFill>
                  <a:srgbClr val="F57F18"/>
                </a:solidFill>
                <a:latin typeface="Century Gothic" panose="020B0502020202020204" pitchFamily="34" charset="0"/>
                <a:cs typeface="Calibri" pitchFamily="34" charset="0"/>
              </a:rPr>
              <a:t>Faceting, Highlighting &amp; Grouping</a:t>
            </a:r>
            <a:endParaRPr lang="en-US" sz="1200" b="1" kern="0" dirty="0">
              <a:solidFill>
                <a:srgbClr val="F57F18"/>
              </a:solidFill>
              <a:latin typeface="Century Gothic" panose="020B0502020202020204" pitchFamily="34" charset="0"/>
              <a:cs typeface="Calibri" pitchFamily="34" charset="0"/>
            </a:endParaRPr>
          </a:p>
        </p:txBody>
      </p:sp>
      <p:sp>
        <p:nvSpPr>
          <p:cNvPr id="33" name="Rounded Rectangle 32"/>
          <p:cNvSpPr/>
          <p:nvPr/>
        </p:nvSpPr>
        <p:spPr>
          <a:xfrm>
            <a:off x="8311487" y="1784114"/>
            <a:ext cx="1940710" cy="607423"/>
          </a:xfrm>
          <a:prstGeom prst="roundRect">
            <a:avLst/>
          </a:prstGeom>
          <a:solidFill>
            <a:schemeClr val="bg1">
              <a:lumMod val="95000"/>
            </a:schemeClr>
          </a:solidFill>
          <a:ln w="0">
            <a:solidFill>
              <a:srgbClr val="000000"/>
            </a:solidFill>
            <a:prstDash val="solid"/>
            <a:round/>
            <a:headEnd/>
            <a:tailEnd/>
          </a:ln>
          <a:effectLst>
            <a:outerShdw blurRad="50800" dist="38100" dir="2700000" algn="tl" rotWithShape="0">
              <a:prstClr val="black">
                <a:alpha val="40000"/>
              </a:prstClr>
            </a:outerShdw>
          </a:effectLst>
        </p:spPr>
        <p:txBody>
          <a:bodyPr vert="horz" wrap="square" lIns="91440" tIns="45720" rIns="91440" bIns="45720" numCol="1" anchor="ctr" anchorCtr="0" compatLnSpc="1">
            <a:prstTxWarp prst="textNoShape">
              <a:avLst/>
            </a:prstTxWarp>
          </a:bodyPr>
          <a:lstStyle/>
          <a:p>
            <a:pPr algn="ctr"/>
            <a:r>
              <a:rPr lang="en-US" sz="1200" b="1" kern="0" dirty="0" smtClean="0">
                <a:solidFill>
                  <a:srgbClr val="F57F18"/>
                </a:solidFill>
                <a:latin typeface="Century Gothic" panose="020B0502020202020204" pitchFamily="34" charset="0"/>
                <a:cs typeface="Calibri" pitchFamily="34" charset="0"/>
              </a:rPr>
              <a:t>Ranked Searching</a:t>
            </a:r>
            <a:endParaRPr lang="en-US" sz="1200" b="1" kern="0" dirty="0">
              <a:solidFill>
                <a:srgbClr val="F57F18"/>
              </a:solidFill>
              <a:latin typeface="Century Gothic" panose="020B0502020202020204" pitchFamily="34" charset="0"/>
              <a:cs typeface="Calibri" pitchFamily="34" charset="0"/>
            </a:endParaRPr>
          </a:p>
        </p:txBody>
      </p:sp>
      <p:sp>
        <p:nvSpPr>
          <p:cNvPr id="34" name="Rounded Rectangle 33"/>
          <p:cNvSpPr/>
          <p:nvPr/>
        </p:nvSpPr>
        <p:spPr>
          <a:xfrm>
            <a:off x="1674429" y="2559131"/>
            <a:ext cx="1268301" cy="607423"/>
          </a:xfrm>
          <a:prstGeom prst="roundRect">
            <a:avLst/>
          </a:prstGeom>
          <a:solidFill>
            <a:schemeClr val="bg1">
              <a:lumMod val="95000"/>
            </a:schemeClr>
          </a:solidFill>
          <a:ln w="0">
            <a:solidFill>
              <a:srgbClr val="000000"/>
            </a:solidFill>
            <a:prstDash val="solid"/>
            <a:round/>
            <a:headEnd/>
            <a:tailEnd/>
          </a:ln>
          <a:effectLst>
            <a:outerShdw blurRad="50800" dist="38100" dir="2700000" algn="tl" rotWithShape="0">
              <a:prstClr val="black">
                <a:alpha val="40000"/>
              </a:prstClr>
            </a:outerShdw>
          </a:effectLst>
        </p:spPr>
        <p:txBody>
          <a:bodyPr vert="horz" wrap="square" lIns="91440" tIns="45720" rIns="91440" bIns="45720" numCol="1" anchor="ctr" anchorCtr="0" compatLnSpc="1">
            <a:prstTxWarp prst="textNoShape">
              <a:avLst/>
            </a:prstTxWarp>
          </a:bodyPr>
          <a:lstStyle/>
          <a:p>
            <a:pPr algn="ctr"/>
            <a:r>
              <a:rPr lang="en-US" sz="1200" b="1" kern="0" dirty="0" smtClean="0">
                <a:solidFill>
                  <a:srgbClr val="F57F18"/>
                </a:solidFill>
                <a:latin typeface="Century Gothic" panose="020B0502020202020204" pitchFamily="34" charset="0"/>
                <a:cs typeface="Calibri" pitchFamily="34" charset="0"/>
              </a:rPr>
              <a:t>Bot Framework</a:t>
            </a:r>
            <a:endParaRPr lang="en-US" sz="1200" b="1" kern="0" dirty="0">
              <a:solidFill>
                <a:srgbClr val="F57F18"/>
              </a:solidFill>
              <a:latin typeface="Century Gothic" panose="020B0502020202020204" pitchFamily="34" charset="0"/>
              <a:cs typeface="Calibri" pitchFamily="34" charset="0"/>
            </a:endParaRPr>
          </a:p>
        </p:txBody>
      </p:sp>
      <p:sp>
        <p:nvSpPr>
          <p:cNvPr id="35" name="Rounded Rectangle 34"/>
          <p:cNvSpPr/>
          <p:nvPr/>
        </p:nvSpPr>
        <p:spPr>
          <a:xfrm>
            <a:off x="2992134" y="2559684"/>
            <a:ext cx="1268301" cy="607423"/>
          </a:xfrm>
          <a:prstGeom prst="roundRect">
            <a:avLst/>
          </a:prstGeom>
          <a:solidFill>
            <a:schemeClr val="bg1">
              <a:lumMod val="95000"/>
            </a:schemeClr>
          </a:solidFill>
          <a:ln w="0">
            <a:solidFill>
              <a:srgbClr val="000000"/>
            </a:solidFill>
            <a:prstDash val="solid"/>
            <a:round/>
            <a:headEnd/>
            <a:tailEnd/>
          </a:ln>
          <a:effectLst>
            <a:outerShdw blurRad="50800" dist="38100" dir="2700000" algn="tl" rotWithShape="0">
              <a:prstClr val="black">
                <a:alpha val="40000"/>
              </a:prstClr>
            </a:outerShdw>
          </a:effectLst>
        </p:spPr>
        <p:txBody>
          <a:bodyPr vert="horz" wrap="square" lIns="91440" tIns="45720" rIns="91440" bIns="45720" numCol="1" anchor="ctr" anchorCtr="0" compatLnSpc="1">
            <a:prstTxWarp prst="textNoShape">
              <a:avLst/>
            </a:prstTxWarp>
          </a:bodyPr>
          <a:lstStyle/>
          <a:p>
            <a:pPr algn="ctr"/>
            <a:r>
              <a:rPr lang="en-US" sz="1200" b="1" kern="0" dirty="0" smtClean="0">
                <a:solidFill>
                  <a:srgbClr val="F57F18"/>
                </a:solidFill>
                <a:latin typeface="Century Gothic" panose="020B0502020202020204" pitchFamily="34" charset="0"/>
                <a:cs typeface="Calibri" pitchFamily="34" charset="0"/>
              </a:rPr>
              <a:t>Chat Bot –Static</a:t>
            </a:r>
            <a:endParaRPr lang="en-US" sz="1200" b="1" kern="0" dirty="0">
              <a:solidFill>
                <a:srgbClr val="F57F18"/>
              </a:solidFill>
              <a:latin typeface="Century Gothic" panose="020B0502020202020204" pitchFamily="34" charset="0"/>
              <a:cs typeface="Calibri" pitchFamily="34" charset="0"/>
            </a:endParaRPr>
          </a:p>
        </p:txBody>
      </p:sp>
      <p:sp>
        <p:nvSpPr>
          <p:cNvPr id="36" name="Rounded Rectangle 35"/>
          <p:cNvSpPr/>
          <p:nvPr/>
        </p:nvSpPr>
        <p:spPr>
          <a:xfrm>
            <a:off x="4287458" y="2559684"/>
            <a:ext cx="1268301" cy="607423"/>
          </a:xfrm>
          <a:prstGeom prst="roundRect">
            <a:avLst/>
          </a:prstGeom>
          <a:solidFill>
            <a:schemeClr val="bg1">
              <a:lumMod val="95000"/>
            </a:schemeClr>
          </a:solidFill>
          <a:ln w="0">
            <a:solidFill>
              <a:srgbClr val="000000"/>
            </a:solidFill>
            <a:prstDash val="solid"/>
            <a:round/>
            <a:headEnd/>
            <a:tailEnd/>
          </a:ln>
          <a:effectLst>
            <a:outerShdw blurRad="50800" dist="38100" dir="2700000" algn="tl" rotWithShape="0">
              <a:prstClr val="black">
                <a:alpha val="40000"/>
              </a:prstClr>
            </a:outerShdw>
          </a:effectLst>
        </p:spPr>
        <p:txBody>
          <a:bodyPr vert="horz" wrap="square" lIns="91440" tIns="45720" rIns="91440" bIns="45720" numCol="1" anchor="ctr" anchorCtr="0" compatLnSpc="1">
            <a:prstTxWarp prst="textNoShape">
              <a:avLst/>
            </a:prstTxWarp>
          </a:bodyPr>
          <a:lstStyle/>
          <a:p>
            <a:pPr algn="ctr"/>
            <a:r>
              <a:rPr lang="en-US" sz="1200" b="1" kern="0" dirty="0" smtClean="0">
                <a:solidFill>
                  <a:srgbClr val="F57F18"/>
                </a:solidFill>
                <a:latin typeface="Century Gothic" panose="020B0502020202020204" pitchFamily="34" charset="0"/>
                <a:cs typeface="Calibri" pitchFamily="34" charset="0"/>
              </a:rPr>
              <a:t>Chat Bot –Dynamic </a:t>
            </a:r>
            <a:endParaRPr lang="en-US" sz="1200" b="1" kern="0" dirty="0">
              <a:solidFill>
                <a:srgbClr val="F57F18"/>
              </a:solidFill>
              <a:latin typeface="Century Gothic" panose="020B0502020202020204" pitchFamily="34" charset="0"/>
              <a:cs typeface="Calibri" pitchFamily="34" charset="0"/>
            </a:endParaRPr>
          </a:p>
        </p:txBody>
      </p:sp>
      <p:sp>
        <p:nvSpPr>
          <p:cNvPr id="37" name="Rounded Rectangle 36"/>
          <p:cNvSpPr/>
          <p:nvPr/>
        </p:nvSpPr>
        <p:spPr>
          <a:xfrm>
            <a:off x="5589961" y="2559684"/>
            <a:ext cx="1261215" cy="607423"/>
          </a:xfrm>
          <a:prstGeom prst="roundRect">
            <a:avLst/>
          </a:prstGeom>
          <a:solidFill>
            <a:schemeClr val="bg1">
              <a:lumMod val="95000"/>
            </a:schemeClr>
          </a:solidFill>
          <a:ln w="0">
            <a:solidFill>
              <a:srgbClr val="000000"/>
            </a:solidFill>
            <a:prstDash val="solid"/>
            <a:round/>
            <a:headEnd/>
            <a:tailEnd/>
          </a:ln>
          <a:effectLst>
            <a:outerShdw blurRad="50800" dist="38100" dir="2700000" algn="tl" rotWithShape="0">
              <a:prstClr val="black">
                <a:alpha val="40000"/>
              </a:prstClr>
            </a:outerShdw>
          </a:effectLst>
        </p:spPr>
        <p:txBody>
          <a:bodyPr vert="horz" wrap="square" lIns="91440" tIns="45720" rIns="91440" bIns="45720" numCol="1" anchor="ctr" anchorCtr="0" compatLnSpc="1">
            <a:prstTxWarp prst="textNoShape">
              <a:avLst/>
            </a:prstTxWarp>
          </a:bodyPr>
          <a:lstStyle/>
          <a:p>
            <a:pPr algn="ctr"/>
            <a:r>
              <a:rPr lang="en-US" sz="1200" b="1" kern="0" dirty="0" smtClean="0">
                <a:solidFill>
                  <a:srgbClr val="F57F18"/>
                </a:solidFill>
                <a:latin typeface="Century Gothic" panose="020B0502020202020204" pitchFamily="34" charset="0"/>
                <a:cs typeface="Calibri" pitchFamily="34" charset="0"/>
              </a:rPr>
              <a:t>BoT Voice Over</a:t>
            </a:r>
            <a:endParaRPr lang="en-US" sz="1200" b="1" kern="0" dirty="0">
              <a:solidFill>
                <a:srgbClr val="F57F18"/>
              </a:solidFill>
              <a:latin typeface="Century Gothic" panose="020B0502020202020204" pitchFamily="34" charset="0"/>
              <a:cs typeface="Calibri" pitchFamily="34" charset="0"/>
            </a:endParaRPr>
          </a:p>
        </p:txBody>
      </p:sp>
      <p:sp>
        <p:nvSpPr>
          <p:cNvPr id="38" name="Rounded Rectangle 37"/>
          <p:cNvSpPr/>
          <p:nvPr/>
        </p:nvSpPr>
        <p:spPr>
          <a:xfrm>
            <a:off x="1674426" y="3350701"/>
            <a:ext cx="1506706" cy="607423"/>
          </a:xfrm>
          <a:prstGeom prst="roundRect">
            <a:avLst/>
          </a:prstGeom>
          <a:solidFill>
            <a:schemeClr val="bg1">
              <a:lumMod val="95000"/>
            </a:schemeClr>
          </a:solidFill>
          <a:ln w="0">
            <a:solidFill>
              <a:srgbClr val="000000"/>
            </a:solidFill>
            <a:prstDash val="solid"/>
            <a:round/>
            <a:headEnd/>
            <a:tailEnd/>
          </a:ln>
          <a:effectLst>
            <a:outerShdw blurRad="50800" dist="38100" dir="2700000" algn="tl" rotWithShape="0">
              <a:prstClr val="black">
                <a:alpha val="40000"/>
              </a:prstClr>
            </a:outerShdw>
          </a:effectLst>
        </p:spPr>
        <p:txBody>
          <a:bodyPr vert="horz" wrap="square" lIns="91440" tIns="45720" rIns="91440" bIns="45720" numCol="1" anchor="ctr" anchorCtr="0" compatLnSpc="1">
            <a:prstTxWarp prst="textNoShape">
              <a:avLst/>
            </a:prstTxWarp>
          </a:bodyPr>
          <a:lstStyle/>
          <a:p>
            <a:pPr algn="ctr"/>
            <a:r>
              <a:rPr lang="en-US" sz="1200" b="1" kern="0" dirty="0" smtClean="0">
                <a:solidFill>
                  <a:srgbClr val="F57F18"/>
                </a:solidFill>
                <a:latin typeface="Century Gothic" panose="020B0502020202020204" pitchFamily="34" charset="0"/>
                <a:cs typeface="Calibri" pitchFamily="34" charset="0"/>
              </a:rPr>
              <a:t>DFA Suggest</a:t>
            </a:r>
            <a:endParaRPr lang="en-US" sz="1200" b="1" kern="0" dirty="0">
              <a:solidFill>
                <a:srgbClr val="F57F18"/>
              </a:solidFill>
              <a:latin typeface="Century Gothic" panose="020B0502020202020204" pitchFamily="34" charset="0"/>
              <a:cs typeface="Calibri" pitchFamily="34" charset="0"/>
            </a:endParaRPr>
          </a:p>
        </p:txBody>
      </p:sp>
      <p:sp>
        <p:nvSpPr>
          <p:cNvPr id="39" name="Rounded Rectangle 38"/>
          <p:cNvSpPr/>
          <p:nvPr/>
        </p:nvSpPr>
        <p:spPr>
          <a:xfrm>
            <a:off x="3237996" y="3350701"/>
            <a:ext cx="1547650" cy="607423"/>
          </a:xfrm>
          <a:prstGeom prst="roundRect">
            <a:avLst/>
          </a:prstGeom>
          <a:solidFill>
            <a:schemeClr val="bg1">
              <a:lumMod val="95000"/>
            </a:schemeClr>
          </a:solidFill>
          <a:ln w="0">
            <a:solidFill>
              <a:srgbClr val="000000"/>
            </a:solidFill>
            <a:prstDash val="solid"/>
            <a:round/>
            <a:headEnd/>
            <a:tailEnd/>
          </a:ln>
          <a:effectLst>
            <a:outerShdw blurRad="50800" dist="38100" dir="2700000" algn="tl" rotWithShape="0">
              <a:prstClr val="black">
                <a:alpha val="40000"/>
              </a:prstClr>
            </a:outerShdw>
          </a:effectLst>
        </p:spPr>
        <p:txBody>
          <a:bodyPr vert="horz" wrap="square" lIns="91440" tIns="45720" rIns="91440" bIns="45720" numCol="1" anchor="ctr" anchorCtr="0" compatLnSpc="1">
            <a:prstTxWarp prst="textNoShape">
              <a:avLst/>
            </a:prstTxWarp>
          </a:bodyPr>
          <a:lstStyle/>
          <a:p>
            <a:pPr algn="ctr"/>
            <a:r>
              <a:rPr lang="en-US" sz="1200" b="1" kern="0" dirty="0" smtClean="0">
                <a:solidFill>
                  <a:srgbClr val="F57F18"/>
                </a:solidFill>
                <a:latin typeface="Century Gothic" panose="020B0502020202020204" pitchFamily="34" charset="0"/>
                <a:cs typeface="Calibri" pitchFamily="34" charset="0"/>
              </a:rPr>
              <a:t>Instant Search</a:t>
            </a:r>
            <a:endParaRPr lang="en-US" sz="1200" b="1" kern="0" dirty="0">
              <a:solidFill>
                <a:srgbClr val="F57F18"/>
              </a:solidFill>
              <a:latin typeface="Century Gothic" panose="020B0502020202020204" pitchFamily="34" charset="0"/>
              <a:cs typeface="Calibri" pitchFamily="34" charset="0"/>
            </a:endParaRPr>
          </a:p>
        </p:txBody>
      </p:sp>
      <p:sp>
        <p:nvSpPr>
          <p:cNvPr id="40" name="Rounded Rectangle 39"/>
          <p:cNvSpPr/>
          <p:nvPr/>
        </p:nvSpPr>
        <p:spPr>
          <a:xfrm>
            <a:off x="4826072" y="3350701"/>
            <a:ext cx="1268301" cy="607423"/>
          </a:xfrm>
          <a:prstGeom prst="roundRect">
            <a:avLst/>
          </a:prstGeom>
          <a:solidFill>
            <a:schemeClr val="bg1">
              <a:lumMod val="95000"/>
            </a:schemeClr>
          </a:solidFill>
          <a:ln w="0">
            <a:solidFill>
              <a:srgbClr val="000000"/>
            </a:solidFill>
            <a:prstDash val="solid"/>
            <a:round/>
            <a:headEnd/>
            <a:tailEnd/>
          </a:ln>
          <a:effectLst>
            <a:outerShdw blurRad="50800" dist="38100" dir="2700000" algn="tl" rotWithShape="0">
              <a:prstClr val="black">
                <a:alpha val="40000"/>
              </a:prstClr>
            </a:outerShdw>
          </a:effectLst>
        </p:spPr>
        <p:txBody>
          <a:bodyPr vert="horz" wrap="square" lIns="91440" tIns="45720" rIns="91440" bIns="45720" numCol="1" anchor="ctr" anchorCtr="0" compatLnSpc="1">
            <a:prstTxWarp prst="textNoShape">
              <a:avLst/>
            </a:prstTxWarp>
          </a:bodyPr>
          <a:lstStyle/>
          <a:p>
            <a:pPr algn="ctr"/>
            <a:r>
              <a:rPr lang="en-US" sz="1200" b="1" kern="0" dirty="0" smtClean="0">
                <a:solidFill>
                  <a:srgbClr val="F57F18"/>
                </a:solidFill>
                <a:latin typeface="Century Gothic" panose="020B0502020202020204" pitchFamily="34" charset="0"/>
                <a:cs typeface="Calibri" pitchFamily="34" charset="0"/>
              </a:rPr>
              <a:t>Spell-Check</a:t>
            </a:r>
            <a:endParaRPr lang="en-US" sz="1200" b="1" kern="0" dirty="0">
              <a:solidFill>
                <a:srgbClr val="F57F18"/>
              </a:solidFill>
              <a:latin typeface="Century Gothic" panose="020B0502020202020204" pitchFamily="34" charset="0"/>
              <a:cs typeface="Calibri" pitchFamily="34" charset="0"/>
            </a:endParaRPr>
          </a:p>
        </p:txBody>
      </p:sp>
      <p:sp>
        <p:nvSpPr>
          <p:cNvPr id="41" name="Rounded Rectangle 40"/>
          <p:cNvSpPr/>
          <p:nvPr/>
        </p:nvSpPr>
        <p:spPr>
          <a:xfrm>
            <a:off x="1674426" y="4183218"/>
            <a:ext cx="1493962" cy="607423"/>
          </a:xfrm>
          <a:prstGeom prst="roundRect">
            <a:avLst/>
          </a:prstGeom>
          <a:solidFill>
            <a:schemeClr val="bg1">
              <a:lumMod val="95000"/>
            </a:schemeClr>
          </a:solidFill>
          <a:ln w="0">
            <a:solidFill>
              <a:srgbClr val="000000"/>
            </a:solidFill>
            <a:prstDash val="solid"/>
            <a:round/>
            <a:headEnd/>
            <a:tailEnd/>
          </a:ln>
          <a:effectLst>
            <a:outerShdw blurRad="50800" dist="38100" dir="2700000" algn="tl" rotWithShape="0">
              <a:prstClr val="black">
                <a:alpha val="40000"/>
              </a:prstClr>
            </a:outerShdw>
          </a:effectLst>
        </p:spPr>
        <p:txBody>
          <a:bodyPr vert="horz" wrap="square" lIns="91440" tIns="45720" rIns="91440" bIns="45720" numCol="1" anchor="ctr" anchorCtr="0" compatLnSpc="1">
            <a:prstTxWarp prst="textNoShape">
              <a:avLst/>
            </a:prstTxWarp>
          </a:bodyPr>
          <a:lstStyle/>
          <a:p>
            <a:pPr algn="ctr"/>
            <a:r>
              <a:rPr lang="en-US" sz="1200" b="1" kern="0" dirty="0" smtClean="0">
                <a:solidFill>
                  <a:srgbClr val="F57F18"/>
                </a:solidFill>
                <a:latin typeface="Century Gothic" panose="020B0502020202020204" pitchFamily="34" charset="0"/>
                <a:cs typeface="Calibri" pitchFamily="34" charset="0"/>
              </a:rPr>
              <a:t>Visual Intelligent Search Solutions</a:t>
            </a:r>
            <a:endParaRPr lang="en-US" sz="1200" b="1" kern="0" dirty="0">
              <a:solidFill>
                <a:srgbClr val="F57F18"/>
              </a:solidFill>
              <a:latin typeface="Century Gothic" panose="020B0502020202020204" pitchFamily="34" charset="0"/>
              <a:cs typeface="Calibri" pitchFamily="34" charset="0"/>
            </a:endParaRPr>
          </a:p>
        </p:txBody>
      </p:sp>
      <p:sp>
        <p:nvSpPr>
          <p:cNvPr id="42" name="Rounded Rectangle 41"/>
          <p:cNvSpPr/>
          <p:nvPr/>
        </p:nvSpPr>
        <p:spPr>
          <a:xfrm>
            <a:off x="3225085" y="4183218"/>
            <a:ext cx="1600987" cy="607423"/>
          </a:xfrm>
          <a:prstGeom prst="roundRect">
            <a:avLst/>
          </a:prstGeom>
          <a:solidFill>
            <a:schemeClr val="bg1">
              <a:lumMod val="95000"/>
            </a:schemeClr>
          </a:solidFill>
          <a:ln w="0">
            <a:solidFill>
              <a:srgbClr val="000000"/>
            </a:solidFill>
            <a:prstDash val="solid"/>
            <a:round/>
            <a:headEnd/>
            <a:tailEnd/>
          </a:ln>
          <a:effectLst>
            <a:outerShdw blurRad="50800" dist="38100" dir="2700000" algn="tl" rotWithShape="0">
              <a:prstClr val="black">
                <a:alpha val="40000"/>
              </a:prstClr>
            </a:outerShdw>
          </a:effectLst>
        </p:spPr>
        <p:txBody>
          <a:bodyPr vert="horz" wrap="square" lIns="91440" tIns="45720" rIns="91440" bIns="45720" numCol="1" anchor="ctr" anchorCtr="0" compatLnSpc="1">
            <a:prstTxWarp prst="textNoShape">
              <a:avLst/>
            </a:prstTxWarp>
          </a:bodyPr>
          <a:lstStyle/>
          <a:p>
            <a:pPr algn="ctr"/>
            <a:r>
              <a:rPr lang="en-US" sz="1200" b="1" kern="0" dirty="0" smtClean="0">
                <a:solidFill>
                  <a:srgbClr val="F57F18"/>
                </a:solidFill>
                <a:latin typeface="Century Gothic" panose="020B0502020202020204" pitchFamily="34" charset="0"/>
                <a:cs typeface="Calibri" pitchFamily="34" charset="0"/>
              </a:rPr>
              <a:t>Personalization</a:t>
            </a:r>
            <a:endParaRPr lang="en-US" sz="1200" b="1" kern="0" dirty="0">
              <a:solidFill>
                <a:srgbClr val="F57F18"/>
              </a:solidFill>
              <a:latin typeface="Century Gothic" panose="020B0502020202020204" pitchFamily="34" charset="0"/>
              <a:cs typeface="Calibri" pitchFamily="34" charset="0"/>
            </a:endParaRPr>
          </a:p>
        </p:txBody>
      </p:sp>
      <p:sp>
        <p:nvSpPr>
          <p:cNvPr id="43" name="Rounded Rectangle 42"/>
          <p:cNvSpPr/>
          <p:nvPr/>
        </p:nvSpPr>
        <p:spPr>
          <a:xfrm>
            <a:off x="4876974" y="4183218"/>
            <a:ext cx="1600987" cy="607423"/>
          </a:xfrm>
          <a:prstGeom prst="roundRect">
            <a:avLst/>
          </a:prstGeom>
          <a:solidFill>
            <a:schemeClr val="bg1">
              <a:lumMod val="95000"/>
            </a:schemeClr>
          </a:solidFill>
          <a:ln w="0">
            <a:solidFill>
              <a:srgbClr val="000000"/>
            </a:solidFill>
            <a:prstDash val="solid"/>
            <a:round/>
            <a:headEnd/>
            <a:tailEnd/>
          </a:ln>
          <a:effectLst>
            <a:outerShdw blurRad="50800" dist="38100" dir="2700000" algn="tl" rotWithShape="0">
              <a:prstClr val="black">
                <a:alpha val="40000"/>
              </a:prstClr>
            </a:outerShdw>
          </a:effectLst>
        </p:spPr>
        <p:txBody>
          <a:bodyPr vert="horz" wrap="square" lIns="91440" tIns="45720" rIns="91440" bIns="45720" numCol="1" anchor="ctr" anchorCtr="0" compatLnSpc="1">
            <a:prstTxWarp prst="textNoShape">
              <a:avLst/>
            </a:prstTxWarp>
          </a:bodyPr>
          <a:lstStyle/>
          <a:p>
            <a:pPr algn="ctr"/>
            <a:r>
              <a:rPr lang="en-US" sz="1200" b="1" kern="0" dirty="0" smtClean="0">
                <a:solidFill>
                  <a:srgbClr val="F57F18"/>
                </a:solidFill>
                <a:latin typeface="Century Gothic" panose="020B0502020202020204" pitchFamily="34" charset="0"/>
                <a:cs typeface="Calibri" pitchFamily="34" charset="0"/>
              </a:rPr>
              <a:t>Layout Cockpit</a:t>
            </a:r>
            <a:endParaRPr lang="en-US" sz="1200" b="1" kern="0" dirty="0">
              <a:solidFill>
                <a:srgbClr val="F57F18"/>
              </a:solidFill>
              <a:latin typeface="Century Gothic" panose="020B0502020202020204" pitchFamily="34" charset="0"/>
              <a:cs typeface="Calibri" pitchFamily="34" charset="0"/>
            </a:endParaRPr>
          </a:p>
        </p:txBody>
      </p:sp>
      <p:sp>
        <p:nvSpPr>
          <p:cNvPr id="44" name="Rounded Rectangle 43"/>
          <p:cNvSpPr/>
          <p:nvPr/>
        </p:nvSpPr>
        <p:spPr>
          <a:xfrm>
            <a:off x="6515002" y="4183218"/>
            <a:ext cx="1600987" cy="607423"/>
          </a:xfrm>
          <a:prstGeom prst="roundRect">
            <a:avLst/>
          </a:prstGeom>
          <a:solidFill>
            <a:schemeClr val="bg1">
              <a:lumMod val="95000"/>
            </a:schemeClr>
          </a:solidFill>
          <a:ln w="0">
            <a:solidFill>
              <a:srgbClr val="000000"/>
            </a:solidFill>
            <a:prstDash val="solid"/>
            <a:round/>
            <a:headEnd/>
            <a:tailEnd/>
          </a:ln>
          <a:effectLst>
            <a:outerShdw blurRad="50800" dist="38100" dir="2700000" algn="tl" rotWithShape="0">
              <a:prstClr val="black">
                <a:alpha val="40000"/>
              </a:prstClr>
            </a:outerShdw>
          </a:effectLst>
        </p:spPr>
        <p:txBody>
          <a:bodyPr vert="horz" wrap="square" lIns="91440" tIns="45720" rIns="91440" bIns="45720" numCol="1" anchor="ctr" anchorCtr="0" compatLnSpc="1">
            <a:prstTxWarp prst="textNoShape">
              <a:avLst/>
            </a:prstTxWarp>
          </a:bodyPr>
          <a:lstStyle/>
          <a:p>
            <a:pPr algn="ctr"/>
            <a:r>
              <a:rPr lang="en-US" sz="1200" b="1" kern="0" dirty="0" smtClean="0">
                <a:solidFill>
                  <a:srgbClr val="F57F18"/>
                </a:solidFill>
                <a:latin typeface="Century Gothic" panose="020B0502020202020204" pitchFamily="34" charset="0"/>
                <a:cs typeface="Calibri" pitchFamily="34" charset="0"/>
              </a:rPr>
              <a:t>Workflow Management UI</a:t>
            </a:r>
            <a:endParaRPr lang="en-US" sz="1200" b="1" kern="0" dirty="0">
              <a:solidFill>
                <a:srgbClr val="F57F18"/>
              </a:solidFill>
              <a:latin typeface="Century Gothic" panose="020B0502020202020204" pitchFamily="34" charset="0"/>
              <a:cs typeface="Calibri" pitchFamily="34" charset="0"/>
            </a:endParaRPr>
          </a:p>
        </p:txBody>
      </p:sp>
      <p:sp>
        <p:nvSpPr>
          <p:cNvPr id="45" name="Rounded Rectangle 44"/>
          <p:cNvSpPr/>
          <p:nvPr/>
        </p:nvSpPr>
        <p:spPr>
          <a:xfrm>
            <a:off x="1637009" y="5009860"/>
            <a:ext cx="1355125" cy="607423"/>
          </a:xfrm>
          <a:prstGeom prst="roundRect">
            <a:avLst/>
          </a:prstGeom>
          <a:solidFill>
            <a:schemeClr val="bg1">
              <a:lumMod val="95000"/>
            </a:schemeClr>
          </a:solidFill>
          <a:ln w="0">
            <a:solidFill>
              <a:srgbClr val="000000"/>
            </a:solidFill>
            <a:prstDash val="solid"/>
            <a:round/>
            <a:headEnd/>
            <a:tailEnd/>
          </a:ln>
          <a:effectLst>
            <a:outerShdw blurRad="50800" dist="38100" dir="2700000" algn="tl" rotWithShape="0">
              <a:prstClr val="black">
                <a:alpha val="40000"/>
              </a:prstClr>
            </a:outerShdw>
          </a:effectLst>
        </p:spPr>
        <p:txBody>
          <a:bodyPr vert="horz" wrap="square" lIns="91440" tIns="45720" rIns="91440" bIns="45720" numCol="1" anchor="ctr" anchorCtr="0" compatLnSpc="1">
            <a:prstTxWarp prst="textNoShape">
              <a:avLst/>
            </a:prstTxWarp>
          </a:bodyPr>
          <a:lstStyle/>
          <a:p>
            <a:pPr algn="ctr"/>
            <a:r>
              <a:rPr lang="en-US" sz="1200" b="1" kern="0" dirty="0" smtClean="0">
                <a:solidFill>
                  <a:srgbClr val="F57F18"/>
                </a:solidFill>
                <a:latin typeface="Century Gothic" panose="020B0502020202020204" pitchFamily="34" charset="0"/>
                <a:cs typeface="Calibri" pitchFamily="34" charset="0"/>
              </a:rPr>
              <a:t>Machine Learning</a:t>
            </a:r>
            <a:endParaRPr lang="en-US" sz="1200" b="1" kern="0" dirty="0">
              <a:solidFill>
                <a:srgbClr val="F57F18"/>
              </a:solidFill>
              <a:latin typeface="Century Gothic" panose="020B0502020202020204" pitchFamily="34" charset="0"/>
              <a:cs typeface="Calibri" pitchFamily="34" charset="0"/>
            </a:endParaRPr>
          </a:p>
        </p:txBody>
      </p:sp>
      <p:sp>
        <p:nvSpPr>
          <p:cNvPr id="46" name="Rounded Rectangle 45"/>
          <p:cNvSpPr/>
          <p:nvPr/>
        </p:nvSpPr>
        <p:spPr>
          <a:xfrm>
            <a:off x="3030164" y="5009860"/>
            <a:ext cx="1355125" cy="607423"/>
          </a:xfrm>
          <a:prstGeom prst="roundRect">
            <a:avLst/>
          </a:prstGeom>
          <a:solidFill>
            <a:schemeClr val="bg1">
              <a:lumMod val="95000"/>
            </a:schemeClr>
          </a:solidFill>
          <a:ln w="0">
            <a:solidFill>
              <a:srgbClr val="000000"/>
            </a:solidFill>
            <a:prstDash val="solid"/>
            <a:round/>
            <a:headEnd/>
            <a:tailEnd/>
          </a:ln>
          <a:effectLst>
            <a:outerShdw blurRad="50800" dist="38100" dir="2700000" algn="tl" rotWithShape="0">
              <a:prstClr val="black">
                <a:alpha val="40000"/>
              </a:prstClr>
            </a:outerShdw>
          </a:effectLst>
        </p:spPr>
        <p:txBody>
          <a:bodyPr vert="horz" wrap="square" lIns="91440" tIns="45720" rIns="91440" bIns="45720" numCol="1" anchor="ctr" anchorCtr="0" compatLnSpc="1">
            <a:prstTxWarp prst="textNoShape">
              <a:avLst/>
            </a:prstTxWarp>
          </a:bodyPr>
          <a:lstStyle/>
          <a:p>
            <a:pPr algn="ctr"/>
            <a:r>
              <a:rPr lang="en-US" sz="1200" b="1" kern="0" dirty="0" smtClean="0">
                <a:solidFill>
                  <a:srgbClr val="F57F18"/>
                </a:solidFill>
                <a:latin typeface="Century Gothic" panose="020B0502020202020204" pitchFamily="34" charset="0"/>
                <a:cs typeface="Calibri" pitchFamily="34" charset="0"/>
              </a:rPr>
              <a:t>Text Analytics</a:t>
            </a:r>
            <a:endParaRPr lang="en-US" sz="1200" b="1" kern="0" dirty="0">
              <a:solidFill>
                <a:srgbClr val="F57F18"/>
              </a:solidFill>
              <a:latin typeface="Century Gothic" panose="020B0502020202020204" pitchFamily="34" charset="0"/>
              <a:cs typeface="Calibri" pitchFamily="34" charset="0"/>
            </a:endParaRPr>
          </a:p>
        </p:txBody>
      </p:sp>
      <p:sp>
        <p:nvSpPr>
          <p:cNvPr id="47" name="Rounded Rectangle 46"/>
          <p:cNvSpPr/>
          <p:nvPr/>
        </p:nvSpPr>
        <p:spPr>
          <a:xfrm>
            <a:off x="10300844" y="1781210"/>
            <a:ext cx="1302024" cy="607423"/>
          </a:xfrm>
          <a:prstGeom prst="roundRect">
            <a:avLst/>
          </a:prstGeom>
          <a:solidFill>
            <a:schemeClr val="bg1">
              <a:lumMod val="95000"/>
            </a:schemeClr>
          </a:solidFill>
          <a:ln w="0">
            <a:solidFill>
              <a:srgbClr val="000000"/>
            </a:solidFill>
            <a:prstDash val="solid"/>
            <a:round/>
            <a:headEnd/>
            <a:tailEnd/>
          </a:ln>
          <a:effectLst>
            <a:outerShdw blurRad="50800" dist="38100" dir="2700000" algn="tl" rotWithShape="0">
              <a:prstClr val="black">
                <a:alpha val="40000"/>
              </a:prstClr>
            </a:outerShdw>
          </a:effectLst>
        </p:spPr>
        <p:txBody>
          <a:bodyPr vert="horz" wrap="square" lIns="91440" tIns="45720" rIns="91440" bIns="45720" numCol="1" anchor="ctr" anchorCtr="0" compatLnSpc="1">
            <a:prstTxWarp prst="textNoShape">
              <a:avLst/>
            </a:prstTxWarp>
          </a:bodyPr>
          <a:lstStyle/>
          <a:p>
            <a:pPr algn="ctr"/>
            <a:r>
              <a:rPr lang="en-US" sz="1200" b="1" kern="0" dirty="0" smtClean="0">
                <a:solidFill>
                  <a:srgbClr val="F57F18"/>
                </a:solidFill>
                <a:latin typeface="Century Gothic" panose="020B0502020202020204" pitchFamily="34" charset="0"/>
                <a:cs typeface="Calibri" pitchFamily="34" charset="0"/>
              </a:rPr>
              <a:t>Text Extraction</a:t>
            </a:r>
            <a:endParaRPr lang="en-US" sz="1200" b="1" kern="0" dirty="0">
              <a:solidFill>
                <a:srgbClr val="F57F18"/>
              </a:solidFill>
              <a:latin typeface="Century Gothic" panose="020B0502020202020204" pitchFamily="34" charset="0"/>
              <a:cs typeface="Calibri" pitchFamily="34" charset="0"/>
            </a:endParaRPr>
          </a:p>
        </p:txBody>
      </p:sp>
      <p:sp>
        <p:nvSpPr>
          <p:cNvPr id="48" name="Rounded Rectangle 47"/>
          <p:cNvSpPr/>
          <p:nvPr/>
        </p:nvSpPr>
        <p:spPr>
          <a:xfrm>
            <a:off x="4430566" y="5009860"/>
            <a:ext cx="1355125" cy="607423"/>
          </a:xfrm>
          <a:prstGeom prst="roundRect">
            <a:avLst/>
          </a:prstGeom>
          <a:solidFill>
            <a:schemeClr val="bg1">
              <a:lumMod val="95000"/>
            </a:schemeClr>
          </a:solidFill>
          <a:ln w="0">
            <a:solidFill>
              <a:srgbClr val="000000"/>
            </a:solidFill>
            <a:prstDash val="solid"/>
            <a:round/>
            <a:headEnd/>
            <a:tailEnd/>
          </a:ln>
          <a:effectLst>
            <a:outerShdw blurRad="50800" dist="38100" dir="2700000" algn="tl" rotWithShape="0">
              <a:prstClr val="black">
                <a:alpha val="40000"/>
              </a:prstClr>
            </a:outerShdw>
          </a:effectLst>
        </p:spPr>
        <p:txBody>
          <a:bodyPr vert="horz" wrap="square" lIns="91440" tIns="45720" rIns="91440" bIns="45720" numCol="1" anchor="ctr" anchorCtr="0" compatLnSpc="1">
            <a:prstTxWarp prst="textNoShape">
              <a:avLst/>
            </a:prstTxWarp>
          </a:bodyPr>
          <a:lstStyle/>
          <a:p>
            <a:pPr algn="ctr"/>
            <a:r>
              <a:rPr lang="en-US" sz="1200" b="1" kern="0" dirty="0" smtClean="0">
                <a:solidFill>
                  <a:srgbClr val="F57F18"/>
                </a:solidFill>
                <a:latin typeface="Century Gothic" panose="020B0502020202020204" pitchFamily="34" charset="0"/>
                <a:cs typeface="Calibri" pitchFamily="34" charset="0"/>
              </a:rPr>
              <a:t>Intelligent Sense</a:t>
            </a:r>
            <a:endParaRPr lang="en-US" sz="1200" b="1" kern="0" dirty="0">
              <a:solidFill>
                <a:srgbClr val="F57F18"/>
              </a:solidFill>
              <a:latin typeface="Century Gothic" panose="020B0502020202020204" pitchFamily="34" charset="0"/>
              <a:cs typeface="Calibri" pitchFamily="34" charset="0"/>
            </a:endParaRPr>
          </a:p>
        </p:txBody>
      </p:sp>
      <p:sp>
        <p:nvSpPr>
          <p:cNvPr id="49" name="Rounded Rectangle 48"/>
          <p:cNvSpPr/>
          <p:nvPr/>
        </p:nvSpPr>
        <p:spPr>
          <a:xfrm>
            <a:off x="8159205" y="4183218"/>
            <a:ext cx="1600987" cy="607423"/>
          </a:xfrm>
          <a:prstGeom prst="roundRect">
            <a:avLst/>
          </a:prstGeom>
          <a:solidFill>
            <a:schemeClr val="bg1">
              <a:lumMod val="95000"/>
            </a:schemeClr>
          </a:solidFill>
          <a:ln w="0">
            <a:solidFill>
              <a:srgbClr val="000000"/>
            </a:solidFill>
            <a:prstDash val="solid"/>
            <a:round/>
            <a:headEnd/>
            <a:tailEnd/>
          </a:ln>
          <a:effectLst>
            <a:outerShdw blurRad="50800" dist="38100" dir="2700000" algn="tl" rotWithShape="0">
              <a:prstClr val="black">
                <a:alpha val="40000"/>
              </a:prstClr>
            </a:outerShdw>
          </a:effectLst>
        </p:spPr>
        <p:txBody>
          <a:bodyPr vert="horz" wrap="square" lIns="91440" tIns="45720" rIns="91440" bIns="45720" numCol="1" anchor="ctr" anchorCtr="0" compatLnSpc="1">
            <a:prstTxWarp prst="textNoShape">
              <a:avLst/>
            </a:prstTxWarp>
          </a:bodyPr>
          <a:lstStyle/>
          <a:p>
            <a:pPr algn="ctr"/>
            <a:r>
              <a:rPr lang="en-US" sz="1200" b="1" kern="0" dirty="0" smtClean="0">
                <a:solidFill>
                  <a:srgbClr val="F57F18"/>
                </a:solidFill>
                <a:latin typeface="Century Gothic" panose="020B0502020202020204" pitchFamily="34" charset="0"/>
                <a:cs typeface="Calibri" pitchFamily="34" charset="0"/>
              </a:rPr>
              <a:t>On Demand Visualization</a:t>
            </a:r>
            <a:endParaRPr lang="en-US" sz="1200" b="1" kern="0" dirty="0">
              <a:solidFill>
                <a:srgbClr val="F57F18"/>
              </a:solidFill>
              <a:latin typeface="Century Gothic" panose="020B0502020202020204" pitchFamily="34" charset="0"/>
              <a:cs typeface="Calibri" pitchFamily="34" charset="0"/>
            </a:endParaRPr>
          </a:p>
        </p:txBody>
      </p:sp>
      <p:sp>
        <p:nvSpPr>
          <p:cNvPr id="50" name="Rounded Rectangle 49"/>
          <p:cNvSpPr/>
          <p:nvPr/>
        </p:nvSpPr>
        <p:spPr>
          <a:xfrm>
            <a:off x="5825964" y="5009860"/>
            <a:ext cx="1600987" cy="607423"/>
          </a:xfrm>
          <a:prstGeom prst="roundRect">
            <a:avLst/>
          </a:prstGeom>
          <a:solidFill>
            <a:schemeClr val="bg1">
              <a:lumMod val="95000"/>
            </a:schemeClr>
          </a:solidFill>
          <a:ln w="0">
            <a:solidFill>
              <a:srgbClr val="000000"/>
            </a:solidFill>
            <a:prstDash val="solid"/>
            <a:round/>
            <a:headEnd/>
            <a:tailEnd/>
          </a:ln>
          <a:effectLst>
            <a:outerShdw blurRad="50800" dist="38100" dir="2700000" algn="tl" rotWithShape="0">
              <a:prstClr val="black">
                <a:alpha val="40000"/>
              </a:prstClr>
            </a:outerShdw>
          </a:effectLst>
        </p:spPr>
        <p:txBody>
          <a:bodyPr vert="horz" wrap="square" lIns="91440" tIns="45720" rIns="91440" bIns="45720" numCol="1" anchor="ctr" anchorCtr="0" compatLnSpc="1">
            <a:prstTxWarp prst="textNoShape">
              <a:avLst/>
            </a:prstTxWarp>
          </a:bodyPr>
          <a:lstStyle/>
          <a:p>
            <a:pPr algn="ctr"/>
            <a:r>
              <a:rPr lang="en-US" sz="1200" b="1" kern="0" dirty="0" smtClean="0">
                <a:solidFill>
                  <a:srgbClr val="F57F18"/>
                </a:solidFill>
                <a:latin typeface="Century Gothic" panose="020B0502020202020204" pitchFamily="34" charset="0"/>
                <a:cs typeface="Calibri" pitchFamily="34" charset="0"/>
              </a:rPr>
              <a:t>Matrix Factorization</a:t>
            </a:r>
            <a:endParaRPr lang="en-US" sz="1200" b="1" kern="0" dirty="0">
              <a:solidFill>
                <a:srgbClr val="F57F18"/>
              </a:solidFill>
              <a:latin typeface="Century Gothic" panose="020B0502020202020204" pitchFamily="34" charset="0"/>
              <a:cs typeface="Calibri" pitchFamily="34" charset="0"/>
            </a:endParaRPr>
          </a:p>
        </p:txBody>
      </p:sp>
      <p:sp>
        <p:nvSpPr>
          <p:cNvPr id="51" name="Rounded Rectangle 50"/>
          <p:cNvSpPr/>
          <p:nvPr/>
        </p:nvSpPr>
        <p:spPr>
          <a:xfrm>
            <a:off x="7456401" y="5009860"/>
            <a:ext cx="1600987" cy="607423"/>
          </a:xfrm>
          <a:prstGeom prst="roundRect">
            <a:avLst/>
          </a:prstGeom>
          <a:solidFill>
            <a:schemeClr val="bg1">
              <a:lumMod val="95000"/>
            </a:schemeClr>
          </a:solidFill>
          <a:ln w="0">
            <a:solidFill>
              <a:srgbClr val="000000"/>
            </a:solidFill>
            <a:prstDash val="solid"/>
            <a:round/>
            <a:headEnd/>
            <a:tailEnd/>
          </a:ln>
          <a:effectLst>
            <a:outerShdw blurRad="50800" dist="38100" dir="2700000" algn="tl" rotWithShape="0">
              <a:prstClr val="black">
                <a:alpha val="40000"/>
              </a:prstClr>
            </a:outerShdw>
          </a:effectLst>
        </p:spPr>
        <p:txBody>
          <a:bodyPr vert="horz" wrap="square" lIns="91440" tIns="45720" rIns="91440" bIns="45720" numCol="1" anchor="ctr" anchorCtr="0" compatLnSpc="1">
            <a:prstTxWarp prst="textNoShape">
              <a:avLst/>
            </a:prstTxWarp>
          </a:bodyPr>
          <a:lstStyle/>
          <a:p>
            <a:pPr algn="ctr"/>
            <a:r>
              <a:rPr lang="en-US" sz="1200" b="1" kern="0" dirty="0" smtClean="0">
                <a:solidFill>
                  <a:srgbClr val="F57F18"/>
                </a:solidFill>
                <a:latin typeface="Century Gothic" panose="020B0502020202020204" pitchFamily="34" charset="0"/>
                <a:cs typeface="Calibri" pitchFamily="34" charset="0"/>
              </a:rPr>
              <a:t>Design of Experiments</a:t>
            </a:r>
            <a:endParaRPr lang="en-US" sz="1200" b="1" kern="0" dirty="0">
              <a:solidFill>
                <a:srgbClr val="F57F18"/>
              </a:solidFill>
              <a:latin typeface="Century Gothic" panose="020B0502020202020204" pitchFamily="34" charset="0"/>
              <a:cs typeface="Calibri" pitchFamily="34" charset="0"/>
            </a:endParaRPr>
          </a:p>
        </p:txBody>
      </p:sp>
      <p:sp>
        <p:nvSpPr>
          <p:cNvPr id="52" name="Rounded Rectangle 51"/>
          <p:cNvSpPr/>
          <p:nvPr/>
        </p:nvSpPr>
        <p:spPr>
          <a:xfrm>
            <a:off x="1617563" y="5815079"/>
            <a:ext cx="2244753" cy="607423"/>
          </a:xfrm>
          <a:prstGeom prst="roundRect">
            <a:avLst/>
          </a:prstGeom>
          <a:solidFill>
            <a:schemeClr val="bg1">
              <a:lumMod val="95000"/>
            </a:schemeClr>
          </a:solidFill>
          <a:ln w="0">
            <a:solidFill>
              <a:srgbClr val="000000"/>
            </a:solidFill>
            <a:prstDash val="solid"/>
            <a:round/>
            <a:headEnd/>
            <a:tailEnd/>
          </a:ln>
          <a:effectLst>
            <a:outerShdw blurRad="50800" dist="38100" dir="2700000" algn="tl" rotWithShape="0">
              <a:prstClr val="black">
                <a:alpha val="40000"/>
              </a:prstClr>
            </a:outerShdw>
          </a:effectLst>
        </p:spPr>
        <p:txBody>
          <a:bodyPr vert="horz" wrap="square" lIns="91440" tIns="45720" rIns="91440" bIns="45720" numCol="1" anchor="ctr" anchorCtr="0" compatLnSpc="1">
            <a:prstTxWarp prst="textNoShape">
              <a:avLst/>
            </a:prstTxWarp>
          </a:bodyPr>
          <a:lstStyle/>
          <a:p>
            <a:pPr algn="ctr"/>
            <a:r>
              <a:rPr lang="en-GB" sz="1200" b="1" kern="0" dirty="0">
                <a:solidFill>
                  <a:srgbClr val="F57F18"/>
                </a:solidFill>
                <a:latin typeface="Century Gothic" panose="020B0502020202020204" pitchFamily="34" charset="0"/>
                <a:cs typeface="Calibri" pitchFamily="34" charset="0"/>
              </a:rPr>
              <a:t>Markov </a:t>
            </a:r>
            <a:r>
              <a:rPr lang="en-GB" sz="1200" b="1" kern="0" dirty="0" err="1">
                <a:solidFill>
                  <a:srgbClr val="F57F18"/>
                </a:solidFill>
                <a:latin typeface="Century Gothic" panose="020B0502020202020204" pitchFamily="34" charset="0"/>
                <a:cs typeface="Calibri" pitchFamily="34" charset="0"/>
              </a:rPr>
              <a:t>Chaing</a:t>
            </a:r>
            <a:r>
              <a:rPr lang="en-GB" sz="1200" b="1" kern="0" dirty="0">
                <a:solidFill>
                  <a:srgbClr val="F57F18"/>
                </a:solidFill>
                <a:latin typeface="Century Gothic" panose="020B0502020202020204" pitchFamily="34" charset="0"/>
                <a:cs typeface="Calibri" pitchFamily="34" charset="0"/>
              </a:rPr>
              <a:t> and Semantic Analysis</a:t>
            </a:r>
            <a:endParaRPr lang="en-US" sz="1200" b="1" kern="0" dirty="0">
              <a:solidFill>
                <a:srgbClr val="F57F18"/>
              </a:solidFill>
              <a:latin typeface="Century Gothic" panose="020B0502020202020204" pitchFamily="34" charset="0"/>
              <a:cs typeface="Calibri" pitchFamily="34" charset="0"/>
            </a:endParaRPr>
          </a:p>
        </p:txBody>
      </p:sp>
      <p:sp>
        <p:nvSpPr>
          <p:cNvPr id="53" name="Rounded Rectangle 52"/>
          <p:cNvSpPr/>
          <p:nvPr/>
        </p:nvSpPr>
        <p:spPr>
          <a:xfrm>
            <a:off x="3903259" y="5815079"/>
            <a:ext cx="2244753" cy="607423"/>
          </a:xfrm>
          <a:prstGeom prst="roundRect">
            <a:avLst/>
          </a:prstGeom>
          <a:solidFill>
            <a:schemeClr val="bg1">
              <a:lumMod val="95000"/>
            </a:schemeClr>
          </a:solidFill>
          <a:ln w="0">
            <a:solidFill>
              <a:srgbClr val="000000"/>
            </a:solidFill>
            <a:prstDash val="solid"/>
            <a:round/>
            <a:headEnd/>
            <a:tailEnd/>
          </a:ln>
          <a:effectLst>
            <a:outerShdw blurRad="50800" dist="38100" dir="2700000" algn="tl" rotWithShape="0">
              <a:prstClr val="black">
                <a:alpha val="40000"/>
              </a:prstClr>
            </a:outerShdw>
          </a:effectLst>
        </p:spPr>
        <p:txBody>
          <a:bodyPr vert="horz" wrap="square" lIns="91440" tIns="45720" rIns="91440" bIns="45720" numCol="1" anchor="ctr" anchorCtr="0" compatLnSpc="1">
            <a:prstTxWarp prst="textNoShape">
              <a:avLst/>
            </a:prstTxWarp>
          </a:bodyPr>
          <a:lstStyle/>
          <a:p>
            <a:pPr algn="ctr"/>
            <a:r>
              <a:rPr lang="en-GB" sz="1200" b="1" kern="0" dirty="0">
                <a:solidFill>
                  <a:srgbClr val="F57F18"/>
                </a:solidFill>
                <a:latin typeface="Century Gothic" panose="020B0502020202020204" pitchFamily="34" charset="0"/>
                <a:cs typeface="Calibri" pitchFamily="34" charset="0"/>
              </a:rPr>
              <a:t>Latent </a:t>
            </a:r>
            <a:r>
              <a:rPr lang="en-GB" sz="1200" b="1" kern="0" dirty="0" err="1">
                <a:solidFill>
                  <a:srgbClr val="F57F18"/>
                </a:solidFill>
                <a:latin typeface="Century Gothic" panose="020B0502020202020204" pitchFamily="34" charset="0"/>
                <a:cs typeface="Calibri" pitchFamily="34" charset="0"/>
              </a:rPr>
              <a:t>Dirichlet</a:t>
            </a:r>
            <a:r>
              <a:rPr lang="en-GB" sz="1200" b="1" kern="0" dirty="0">
                <a:solidFill>
                  <a:srgbClr val="F57F18"/>
                </a:solidFill>
                <a:latin typeface="Century Gothic" panose="020B0502020202020204" pitchFamily="34" charset="0"/>
                <a:cs typeface="Calibri" pitchFamily="34" charset="0"/>
              </a:rPr>
              <a:t> Allocation </a:t>
            </a:r>
            <a:endParaRPr lang="en-US" sz="1200" b="1" kern="0" dirty="0">
              <a:solidFill>
                <a:srgbClr val="F57F18"/>
              </a:solidFill>
              <a:latin typeface="Century Gothic" panose="020B0502020202020204" pitchFamily="34" charset="0"/>
              <a:cs typeface="Calibri" pitchFamily="34" charset="0"/>
            </a:endParaRPr>
          </a:p>
        </p:txBody>
      </p:sp>
      <p:sp>
        <p:nvSpPr>
          <p:cNvPr id="55" name="Rounded Rectangle 54"/>
          <p:cNvSpPr/>
          <p:nvPr/>
        </p:nvSpPr>
        <p:spPr>
          <a:xfrm>
            <a:off x="6188956" y="5815079"/>
            <a:ext cx="2244753" cy="607423"/>
          </a:xfrm>
          <a:prstGeom prst="roundRect">
            <a:avLst/>
          </a:prstGeom>
          <a:solidFill>
            <a:schemeClr val="bg1">
              <a:lumMod val="95000"/>
            </a:schemeClr>
          </a:solidFill>
          <a:ln w="0">
            <a:solidFill>
              <a:srgbClr val="000000"/>
            </a:solidFill>
            <a:prstDash val="solid"/>
            <a:round/>
            <a:headEnd/>
            <a:tailEnd/>
          </a:ln>
          <a:effectLst>
            <a:outerShdw blurRad="50800" dist="38100" dir="2700000" algn="tl" rotWithShape="0">
              <a:prstClr val="black">
                <a:alpha val="40000"/>
              </a:prstClr>
            </a:outerShdw>
          </a:effectLst>
        </p:spPr>
        <p:txBody>
          <a:bodyPr vert="horz" wrap="square" lIns="91440" tIns="45720" rIns="91440" bIns="45720" numCol="1" anchor="ctr" anchorCtr="0" compatLnSpc="1">
            <a:prstTxWarp prst="textNoShape">
              <a:avLst/>
            </a:prstTxWarp>
          </a:bodyPr>
          <a:lstStyle/>
          <a:p>
            <a:pPr algn="ctr"/>
            <a:r>
              <a:rPr lang="en-GB" sz="1200" b="1" kern="0" dirty="0" smtClean="0">
                <a:solidFill>
                  <a:srgbClr val="F57F18"/>
                </a:solidFill>
                <a:latin typeface="Century Gothic" panose="020B0502020202020204" pitchFamily="34" charset="0"/>
                <a:cs typeface="Calibri" pitchFamily="34" charset="0"/>
              </a:rPr>
              <a:t>Word Sense based representation &amp; categorization</a:t>
            </a:r>
            <a:endParaRPr lang="en-US" sz="1200" b="1" kern="0" dirty="0">
              <a:solidFill>
                <a:srgbClr val="F57F18"/>
              </a:solidFill>
              <a:latin typeface="Century Gothic" panose="020B0502020202020204" pitchFamily="34" charset="0"/>
              <a:cs typeface="Calibri" pitchFamily="34" charset="0"/>
            </a:endParaRPr>
          </a:p>
        </p:txBody>
      </p:sp>
    </p:spTree>
    <p:extLst>
      <p:ext uri="{BB962C8B-B14F-4D97-AF65-F5344CB8AC3E}">
        <p14:creationId xmlns:p14="http://schemas.microsoft.com/office/powerpoint/2010/main" val="3763719933"/>
      </p:ext>
    </p:extLst>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BOT framework - Demo Flow</a:t>
            </a:r>
            <a:endParaRPr lang="en-IN" dirty="0"/>
          </a:p>
        </p:txBody>
      </p:sp>
      <p:pic>
        <p:nvPicPr>
          <p:cNvPr id="1026" name="Picture 2" descr="image00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9141" y="1011603"/>
            <a:ext cx="9963556" cy="55198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9647961"/>
      </p:ext>
    </p:extLst>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Data Asset Visualization - The Kantar offer</a:t>
            </a:r>
            <a:endParaRPr lang="en-GB" dirty="0"/>
          </a:p>
        </p:txBody>
      </p:sp>
      <p:sp>
        <p:nvSpPr>
          <p:cNvPr id="10" name="Text Placeholder 9"/>
          <p:cNvSpPr>
            <a:spLocks noGrp="1"/>
          </p:cNvSpPr>
          <p:nvPr>
            <p:ph idx="1"/>
          </p:nvPr>
        </p:nvSpPr>
        <p:spPr>
          <a:xfrm>
            <a:off x="205426" y="973657"/>
            <a:ext cx="11376237" cy="4976732"/>
          </a:xfrm>
        </p:spPr>
        <p:txBody>
          <a:bodyPr/>
          <a:lstStyle/>
          <a:p>
            <a:r>
              <a:rPr lang="en-GB" dirty="0"/>
              <a:t>Offer Development Steering Committee Update – Sep ‘16</a:t>
            </a:r>
          </a:p>
        </p:txBody>
      </p:sp>
      <p:grpSp>
        <p:nvGrpSpPr>
          <p:cNvPr id="3" name="Group 2"/>
          <p:cNvGrpSpPr/>
          <p:nvPr/>
        </p:nvGrpSpPr>
        <p:grpSpPr>
          <a:xfrm>
            <a:off x="761801" y="1448317"/>
            <a:ext cx="10953474" cy="4560217"/>
            <a:chOff x="490842" y="1169826"/>
            <a:chExt cx="11257951" cy="4686979"/>
          </a:xfrm>
        </p:grpSpPr>
        <p:sp>
          <p:nvSpPr>
            <p:cNvPr id="19" name="Round Same Side Corner Rectangle 18"/>
            <p:cNvSpPr/>
            <p:nvPr/>
          </p:nvSpPr>
          <p:spPr>
            <a:xfrm rot="10800000">
              <a:off x="496210" y="2818134"/>
              <a:ext cx="1467691" cy="3038493"/>
            </a:xfrm>
            <a:prstGeom prst="round2SameRect">
              <a:avLst/>
            </a:prstGeom>
            <a:solidFill>
              <a:srgbClr val="FFCC00"/>
            </a:solidFill>
            <a:ln w="9525">
              <a:no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32" tIns="91416" rIns="182832" bIns="91416" numCol="1" spcCol="0" rtlCol="0" fromWordArt="0" anchor="ctr" anchorCtr="0" forceAA="0" compatLnSpc="1">
              <a:prstTxWarp prst="textNoShape">
                <a:avLst/>
              </a:prstTxWarp>
              <a:noAutofit/>
            </a:bodyPr>
            <a:lstStyle/>
            <a:p>
              <a:pPr algn="ctr"/>
              <a:endParaRPr lang="nl-NL" sz="1200" dirty="0" err="1">
                <a:solidFill>
                  <a:prstClr val="white"/>
                </a:solidFill>
                <a:latin typeface="Arial" panose="020B0604020202020204" pitchFamily="34" charset="0"/>
                <a:ea typeface="Tahoma" panose="020B0604030504040204" pitchFamily="34" charset="0"/>
                <a:cs typeface="Arial" panose="020B0604020202020204" pitchFamily="34" charset="0"/>
              </a:endParaRPr>
            </a:p>
          </p:txBody>
        </p:sp>
        <p:sp>
          <p:nvSpPr>
            <p:cNvPr id="20" name="Round Same Side Corner Rectangle 19"/>
            <p:cNvSpPr/>
            <p:nvPr/>
          </p:nvSpPr>
          <p:spPr>
            <a:xfrm rot="10800000">
              <a:off x="2141642" y="2819040"/>
              <a:ext cx="1467691" cy="3037765"/>
            </a:xfrm>
            <a:prstGeom prst="round2SameRect">
              <a:avLst/>
            </a:prstGeom>
            <a:solidFill>
              <a:srgbClr val="FFCC00"/>
            </a:solidFill>
            <a:ln w="9525">
              <a:no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32" tIns="91416" rIns="182832" bIns="91416" numCol="1" spcCol="0" rtlCol="0" fromWordArt="0" anchor="ctr" anchorCtr="0" forceAA="0" compatLnSpc="1">
              <a:prstTxWarp prst="textNoShape">
                <a:avLst/>
              </a:prstTxWarp>
              <a:noAutofit/>
            </a:bodyPr>
            <a:lstStyle/>
            <a:p>
              <a:pPr algn="ctr"/>
              <a:endParaRPr lang="nl-NL" sz="1200" dirty="0" err="1">
                <a:solidFill>
                  <a:prstClr val="white"/>
                </a:solidFill>
                <a:latin typeface="Arial" panose="020B0604020202020204" pitchFamily="34" charset="0"/>
                <a:ea typeface="Tahoma" panose="020B0604030504040204" pitchFamily="34" charset="0"/>
                <a:cs typeface="Arial" panose="020B0604020202020204" pitchFamily="34" charset="0"/>
              </a:endParaRPr>
            </a:p>
          </p:txBody>
        </p:sp>
        <p:sp>
          <p:nvSpPr>
            <p:cNvPr id="21" name="Round Same Side Corner Rectangle 20"/>
            <p:cNvSpPr/>
            <p:nvPr/>
          </p:nvSpPr>
          <p:spPr>
            <a:xfrm rot="10800000">
              <a:off x="3757562" y="2818134"/>
              <a:ext cx="1467691" cy="3038493"/>
            </a:xfrm>
            <a:prstGeom prst="round2SameRect">
              <a:avLst/>
            </a:prstGeom>
            <a:solidFill>
              <a:srgbClr val="FFCC00"/>
            </a:solidFill>
            <a:ln w="9525">
              <a:no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32" tIns="91416" rIns="182832" bIns="91416" numCol="1" spcCol="0" rtlCol="0" fromWordArt="0" anchor="ctr" anchorCtr="0" forceAA="0" compatLnSpc="1">
              <a:prstTxWarp prst="textNoShape">
                <a:avLst/>
              </a:prstTxWarp>
              <a:noAutofit/>
            </a:bodyPr>
            <a:lstStyle/>
            <a:p>
              <a:pPr algn="ctr"/>
              <a:endParaRPr lang="nl-NL" sz="1200" dirty="0" err="1">
                <a:solidFill>
                  <a:prstClr val="white"/>
                </a:solidFill>
                <a:latin typeface="Arial" panose="020B0604020202020204" pitchFamily="34" charset="0"/>
                <a:ea typeface="Tahoma" panose="020B0604030504040204" pitchFamily="34" charset="0"/>
                <a:cs typeface="Arial" panose="020B0604020202020204" pitchFamily="34" charset="0"/>
              </a:endParaRPr>
            </a:p>
          </p:txBody>
        </p:sp>
        <p:sp>
          <p:nvSpPr>
            <p:cNvPr id="22" name="Round Same Side Corner Rectangle 21"/>
            <p:cNvSpPr/>
            <p:nvPr/>
          </p:nvSpPr>
          <p:spPr>
            <a:xfrm rot="10800000">
              <a:off x="5409682" y="2818133"/>
              <a:ext cx="1467691" cy="3038493"/>
            </a:xfrm>
            <a:prstGeom prst="round2SameRect">
              <a:avLst/>
            </a:prstGeom>
            <a:solidFill>
              <a:srgbClr val="FFCC00"/>
            </a:solidFill>
            <a:ln w="9525">
              <a:no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32" tIns="91416" rIns="182832" bIns="91416" numCol="1" spcCol="0" rtlCol="0" fromWordArt="0" anchor="ctr" anchorCtr="0" forceAA="0" compatLnSpc="1">
              <a:prstTxWarp prst="textNoShape">
                <a:avLst/>
              </a:prstTxWarp>
              <a:noAutofit/>
            </a:bodyPr>
            <a:lstStyle/>
            <a:p>
              <a:pPr algn="ctr"/>
              <a:endParaRPr lang="nl-NL" sz="1200" dirty="0" err="1">
                <a:solidFill>
                  <a:prstClr val="white"/>
                </a:solidFill>
                <a:latin typeface="Arial" panose="020B0604020202020204" pitchFamily="34" charset="0"/>
                <a:ea typeface="Tahoma" panose="020B0604030504040204" pitchFamily="34" charset="0"/>
                <a:cs typeface="Arial" panose="020B0604020202020204" pitchFamily="34" charset="0"/>
              </a:endParaRPr>
            </a:p>
          </p:txBody>
        </p:sp>
        <p:sp>
          <p:nvSpPr>
            <p:cNvPr id="23" name="Round Same Side Corner Rectangle 22"/>
            <p:cNvSpPr/>
            <p:nvPr/>
          </p:nvSpPr>
          <p:spPr>
            <a:xfrm rot="10800000">
              <a:off x="10278406" y="2818133"/>
              <a:ext cx="1467691" cy="3038493"/>
            </a:xfrm>
            <a:prstGeom prst="round2SameRect">
              <a:avLst/>
            </a:prstGeom>
            <a:solidFill>
              <a:srgbClr val="FFCC00"/>
            </a:solidFill>
            <a:ln w="9525">
              <a:no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32" tIns="91416" rIns="182832" bIns="91416" numCol="1" spcCol="0" rtlCol="0" fromWordArt="0" anchor="ctr" anchorCtr="0" forceAA="0" compatLnSpc="1">
              <a:prstTxWarp prst="textNoShape">
                <a:avLst/>
              </a:prstTxWarp>
              <a:noAutofit/>
            </a:bodyPr>
            <a:lstStyle/>
            <a:p>
              <a:pPr algn="ctr"/>
              <a:endParaRPr lang="nl-NL" sz="1200" dirty="0" err="1">
                <a:solidFill>
                  <a:prstClr val="white"/>
                </a:solidFill>
                <a:latin typeface="Arial" panose="020B0604020202020204" pitchFamily="34" charset="0"/>
                <a:ea typeface="Tahoma" panose="020B0604030504040204" pitchFamily="34" charset="0"/>
                <a:cs typeface="Arial" panose="020B0604020202020204" pitchFamily="34" charset="0"/>
              </a:endParaRPr>
            </a:p>
          </p:txBody>
        </p:sp>
        <p:sp>
          <p:nvSpPr>
            <p:cNvPr id="24" name="Round Same Side Corner Rectangle 23"/>
            <p:cNvSpPr/>
            <p:nvPr/>
          </p:nvSpPr>
          <p:spPr>
            <a:xfrm rot="10800000">
              <a:off x="8676449" y="2818133"/>
              <a:ext cx="1467691" cy="3038493"/>
            </a:xfrm>
            <a:prstGeom prst="round2SameRect">
              <a:avLst/>
            </a:prstGeom>
            <a:solidFill>
              <a:srgbClr val="FFCC00"/>
            </a:solidFill>
            <a:ln w="9525">
              <a:no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32" tIns="91416" rIns="182832" bIns="91416" numCol="1" spcCol="0" rtlCol="0" fromWordArt="0" anchor="ctr" anchorCtr="0" forceAA="0" compatLnSpc="1">
              <a:prstTxWarp prst="textNoShape">
                <a:avLst/>
              </a:prstTxWarp>
              <a:noAutofit/>
            </a:bodyPr>
            <a:lstStyle/>
            <a:p>
              <a:pPr algn="ctr"/>
              <a:endParaRPr lang="nl-NL" sz="1200" dirty="0" err="1">
                <a:solidFill>
                  <a:prstClr val="white"/>
                </a:solidFill>
                <a:latin typeface="Arial" panose="020B0604020202020204" pitchFamily="34" charset="0"/>
                <a:ea typeface="Tahoma" panose="020B0604030504040204" pitchFamily="34" charset="0"/>
                <a:cs typeface="Arial" panose="020B0604020202020204" pitchFamily="34" charset="0"/>
              </a:endParaRPr>
            </a:p>
          </p:txBody>
        </p:sp>
        <p:sp>
          <p:nvSpPr>
            <p:cNvPr id="25" name="Round Same Side Corner Rectangle 24"/>
            <p:cNvSpPr/>
            <p:nvPr/>
          </p:nvSpPr>
          <p:spPr>
            <a:xfrm rot="10800000">
              <a:off x="7024338" y="2818133"/>
              <a:ext cx="1467691" cy="3038493"/>
            </a:xfrm>
            <a:prstGeom prst="round2SameRect">
              <a:avLst/>
            </a:prstGeom>
            <a:solidFill>
              <a:srgbClr val="FFCC00"/>
            </a:solidFill>
            <a:ln w="9525">
              <a:no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32" tIns="91416" rIns="182832" bIns="91416" numCol="1" spcCol="0" rtlCol="0" fromWordArt="0" anchor="ctr" anchorCtr="0" forceAA="0" compatLnSpc="1">
              <a:prstTxWarp prst="textNoShape">
                <a:avLst/>
              </a:prstTxWarp>
              <a:noAutofit/>
            </a:bodyPr>
            <a:lstStyle/>
            <a:p>
              <a:pPr algn="ctr"/>
              <a:endParaRPr lang="nl-NL" sz="1200" dirty="0" err="1">
                <a:solidFill>
                  <a:prstClr val="white"/>
                </a:solidFill>
                <a:latin typeface="Arial" panose="020B0604020202020204" pitchFamily="34" charset="0"/>
                <a:ea typeface="Tahoma" panose="020B0604030504040204" pitchFamily="34" charset="0"/>
                <a:cs typeface="Arial" panose="020B0604020202020204" pitchFamily="34" charset="0"/>
              </a:endParaRPr>
            </a:p>
          </p:txBody>
        </p:sp>
        <p:sp>
          <p:nvSpPr>
            <p:cNvPr id="26" name="TextBox 25"/>
            <p:cNvSpPr txBox="1"/>
            <p:nvPr/>
          </p:nvSpPr>
          <p:spPr>
            <a:xfrm>
              <a:off x="504621" y="2864870"/>
              <a:ext cx="1454805" cy="2150497"/>
            </a:xfrm>
            <a:prstGeom prst="rect">
              <a:avLst/>
            </a:prstGeom>
            <a:noFill/>
          </p:spPr>
          <p:txBody>
            <a:bodyPr wrap="square" rtlCol="0">
              <a:spAutoFit/>
            </a:bodyPr>
            <a:lstStyle/>
            <a:p>
              <a:pPr marL="171399" indent="-171399">
                <a:buFont typeface="Arial" panose="020B0604020202020204" pitchFamily="34" charset="0"/>
                <a:buChar char="•"/>
              </a:pPr>
              <a:r>
                <a:rPr lang="en-US" sz="1000" dirty="0">
                  <a:solidFill>
                    <a:srgbClr val="000000"/>
                  </a:solidFill>
                  <a:latin typeface="Arial" panose="020B0604020202020204" pitchFamily="34" charset="0"/>
                  <a:ea typeface="Tahoma" panose="020B0604030504040204" pitchFamily="34" charset="0"/>
                  <a:cs typeface="Arial" panose="020B0604020202020204" pitchFamily="34" charset="0"/>
                </a:rPr>
                <a:t>Macro trends &amp; foresight</a:t>
              </a:r>
            </a:p>
            <a:p>
              <a:pPr marL="171399" indent="-171399">
                <a:buFont typeface="Arial" panose="020B0604020202020204" pitchFamily="34" charset="0"/>
                <a:buChar char="•"/>
              </a:pPr>
              <a:r>
                <a:rPr lang="en-US" sz="1000" dirty="0">
                  <a:solidFill>
                    <a:srgbClr val="000000"/>
                  </a:solidFill>
                  <a:latin typeface="Arial" panose="020B0604020202020204" pitchFamily="34" charset="0"/>
                  <a:ea typeface="Tahoma" panose="020B0604030504040204" pitchFamily="34" charset="0"/>
                  <a:cs typeface="Arial" panose="020B0604020202020204" pitchFamily="34" charset="0"/>
                </a:rPr>
                <a:t>Public  Opinion</a:t>
              </a:r>
            </a:p>
            <a:p>
              <a:pPr marL="171399" indent="-171399">
                <a:buFont typeface="Arial" panose="020B0604020202020204" pitchFamily="34" charset="0"/>
                <a:buChar char="•"/>
              </a:pPr>
              <a:r>
                <a:rPr lang="en-US" sz="1000" dirty="0">
                  <a:solidFill>
                    <a:srgbClr val="000000"/>
                  </a:solidFill>
                  <a:latin typeface="Arial" panose="020B0604020202020204" pitchFamily="34" charset="0"/>
                  <a:ea typeface="Tahoma" panose="020B0604030504040204" pitchFamily="34" charset="0"/>
                  <a:cs typeface="Arial" panose="020B0604020202020204" pitchFamily="34" charset="0"/>
                </a:rPr>
                <a:t>Market &amp; competition analysis</a:t>
              </a:r>
            </a:p>
            <a:p>
              <a:pPr marL="171399" indent="-171399">
                <a:buFont typeface="Arial" panose="020B0604020202020204" pitchFamily="34" charset="0"/>
                <a:buChar char="•"/>
              </a:pPr>
              <a:r>
                <a:rPr lang="en-US" sz="1000" dirty="0">
                  <a:solidFill>
                    <a:srgbClr val="000000"/>
                  </a:solidFill>
                  <a:latin typeface="Arial" panose="020B0604020202020204" pitchFamily="34" charset="0"/>
                  <a:ea typeface="Tahoma" panose="020B0604030504040204" pitchFamily="34" charset="0"/>
                  <a:cs typeface="Arial" panose="020B0604020202020204" pitchFamily="34" charset="0"/>
                </a:rPr>
                <a:t>Corporate strategy</a:t>
              </a:r>
            </a:p>
            <a:p>
              <a:pPr marL="171399" indent="-171399">
                <a:buFont typeface="Arial" panose="020B0604020202020204" pitchFamily="34" charset="0"/>
                <a:buChar char="•"/>
              </a:pPr>
              <a:r>
                <a:rPr lang="en-US" sz="1000" dirty="0">
                  <a:solidFill>
                    <a:srgbClr val="000000"/>
                  </a:solidFill>
                  <a:latin typeface="Arial" panose="020B0604020202020204" pitchFamily="34" charset="0"/>
                  <a:ea typeface="Tahoma" panose="020B0604030504040204" pitchFamily="34" charset="0"/>
                  <a:cs typeface="Arial" panose="020B0604020202020204" pitchFamily="34" charset="0"/>
                </a:rPr>
                <a:t>Category &amp; portfolio strategy</a:t>
              </a:r>
            </a:p>
            <a:p>
              <a:pPr marL="171399" indent="-171399">
                <a:buFont typeface="Arial" panose="020B0604020202020204" pitchFamily="34" charset="0"/>
                <a:buChar char="•"/>
              </a:pPr>
              <a:r>
                <a:rPr lang="en-US" sz="1000" dirty="0">
                  <a:solidFill>
                    <a:srgbClr val="000000"/>
                  </a:solidFill>
                  <a:latin typeface="Arial" panose="020B0604020202020204" pitchFamily="34" charset="0"/>
                  <a:ea typeface="Tahoma" panose="020B0604030504040204" pitchFamily="34" charset="0"/>
                  <a:cs typeface="Arial" panose="020B0604020202020204" pitchFamily="34" charset="0"/>
                </a:rPr>
                <a:t>Segmentation</a:t>
              </a:r>
            </a:p>
            <a:p>
              <a:pPr marL="171399" indent="-171399">
                <a:buFont typeface="Arial" panose="020B0604020202020204" pitchFamily="34" charset="0"/>
                <a:buChar char="•"/>
              </a:pPr>
              <a:r>
                <a:rPr lang="en-US" sz="1000" dirty="0">
                  <a:solidFill>
                    <a:srgbClr val="000000"/>
                  </a:solidFill>
                  <a:latin typeface="Arial" panose="020B0604020202020204" pitchFamily="34" charset="0"/>
                  <a:ea typeface="Tahoma" panose="020B0604030504040204" pitchFamily="34" charset="0"/>
                  <a:cs typeface="Arial" panose="020B0604020202020204" pitchFamily="34" charset="0"/>
                </a:rPr>
                <a:t>Emerging, developing &amp; mature markets</a:t>
              </a:r>
            </a:p>
          </p:txBody>
        </p:sp>
        <p:sp>
          <p:nvSpPr>
            <p:cNvPr id="27" name="TextBox 26"/>
            <p:cNvSpPr txBox="1"/>
            <p:nvPr/>
          </p:nvSpPr>
          <p:spPr>
            <a:xfrm>
              <a:off x="3761833" y="2864872"/>
              <a:ext cx="1454119" cy="2782996"/>
            </a:xfrm>
            <a:prstGeom prst="rect">
              <a:avLst/>
            </a:prstGeom>
            <a:noFill/>
          </p:spPr>
          <p:txBody>
            <a:bodyPr wrap="square" rtlCol="0">
              <a:spAutoFit/>
            </a:bodyPr>
            <a:lstStyle/>
            <a:p>
              <a:pPr marL="171399" indent="-171399">
                <a:buFont typeface="Arial" panose="020B0604020202020204" pitchFamily="34" charset="0"/>
                <a:buChar char="•"/>
              </a:pPr>
              <a:r>
                <a:rPr lang="en-US" sz="1000" dirty="0">
                  <a:solidFill>
                    <a:srgbClr val="000000"/>
                  </a:solidFill>
                  <a:latin typeface="Arial" panose="020B0604020202020204" pitchFamily="34" charset="0"/>
                  <a:ea typeface="Tahoma" panose="020B0604030504040204" pitchFamily="34" charset="0"/>
                  <a:cs typeface="Arial" panose="020B0604020202020204" pitchFamily="34" charset="0"/>
                </a:rPr>
                <a:t>Trends</a:t>
              </a:r>
            </a:p>
            <a:p>
              <a:pPr marL="171399" indent="-171399">
                <a:buFont typeface="Arial" panose="020B0604020202020204" pitchFamily="34" charset="0"/>
                <a:buChar char="•"/>
              </a:pPr>
              <a:r>
                <a:rPr lang="en-US" sz="1000" dirty="0">
                  <a:solidFill>
                    <a:srgbClr val="000000"/>
                  </a:solidFill>
                  <a:latin typeface="Arial" panose="020B0604020202020204" pitchFamily="34" charset="0"/>
                  <a:ea typeface="Tahoma" panose="020B0604030504040204" pitchFamily="34" charset="0"/>
                  <a:cs typeface="Arial" panose="020B0604020202020204" pitchFamily="34" charset="0"/>
                </a:rPr>
                <a:t>Cultural insight &amp; application</a:t>
              </a:r>
            </a:p>
            <a:p>
              <a:pPr marL="171399" indent="-171399">
                <a:buFont typeface="Arial" panose="020B0604020202020204" pitchFamily="34" charset="0"/>
                <a:buChar char="•"/>
              </a:pPr>
              <a:r>
                <a:rPr lang="en-US" sz="1000" dirty="0">
                  <a:solidFill>
                    <a:srgbClr val="000000"/>
                  </a:solidFill>
                  <a:latin typeface="Arial" panose="020B0604020202020204" pitchFamily="34" charset="0"/>
                  <a:ea typeface="Tahoma" panose="020B0604030504040204" pitchFamily="34" charset="0"/>
                  <a:cs typeface="Arial" panose="020B0604020202020204" pitchFamily="34" charset="0"/>
                </a:rPr>
                <a:t>Public behavior change</a:t>
              </a:r>
            </a:p>
            <a:p>
              <a:pPr marL="171399" indent="-171399">
                <a:buFont typeface="Arial" panose="020B0604020202020204" pitchFamily="34" charset="0"/>
                <a:buChar char="•"/>
              </a:pPr>
              <a:r>
                <a:rPr lang="en-US" sz="1000" dirty="0">
                  <a:solidFill>
                    <a:srgbClr val="000000"/>
                  </a:solidFill>
                  <a:latin typeface="Arial" panose="020B0604020202020204" pitchFamily="34" charset="0"/>
                  <a:ea typeface="Tahoma" panose="020B0604030504040204" pitchFamily="34" charset="0"/>
                  <a:cs typeface="Arial" panose="020B0604020202020204" pitchFamily="34" charset="0"/>
                </a:rPr>
                <a:t>Opportunity identification, sizing and prioritization</a:t>
              </a:r>
            </a:p>
            <a:p>
              <a:pPr marL="171399" indent="-171399">
                <a:buFont typeface="Arial" panose="020B0604020202020204" pitchFamily="34" charset="0"/>
                <a:buChar char="•"/>
              </a:pPr>
              <a:r>
                <a:rPr lang="en-US" sz="1000" dirty="0">
                  <a:solidFill>
                    <a:srgbClr val="000000"/>
                  </a:solidFill>
                  <a:latin typeface="Arial" panose="020B0604020202020204" pitchFamily="34" charset="0"/>
                  <a:ea typeface="Tahoma" panose="020B0604030504040204" pitchFamily="34" charset="0"/>
                  <a:cs typeface="Arial" panose="020B0604020202020204" pitchFamily="34" charset="0"/>
                </a:rPr>
                <a:t>Ideation &amp; concept design</a:t>
              </a:r>
            </a:p>
            <a:p>
              <a:pPr marL="171399" indent="-171399">
                <a:buFont typeface="Arial" panose="020B0604020202020204" pitchFamily="34" charset="0"/>
                <a:buChar char="•"/>
              </a:pPr>
              <a:r>
                <a:rPr lang="en-US" sz="1000" dirty="0">
                  <a:solidFill>
                    <a:srgbClr val="000000"/>
                  </a:solidFill>
                  <a:latin typeface="Arial" panose="020B0604020202020204" pitchFamily="34" charset="0"/>
                  <a:ea typeface="Tahoma" panose="020B0604030504040204" pitchFamily="34" charset="0"/>
                  <a:cs typeface="Arial" panose="020B0604020202020204" pitchFamily="34" charset="0"/>
                </a:rPr>
                <a:t>Proposition validation &amp; optimization</a:t>
              </a:r>
            </a:p>
            <a:p>
              <a:pPr marL="171399" indent="-171399">
                <a:buFont typeface="Arial" panose="020B0604020202020204" pitchFamily="34" charset="0"/>
                <a:buChar char="•"/>
              </a:pPr>
              <a:r>
                <a:rPr lang="en-US" sz="1000" dirty="0">
                  <a:solidFill>
                    <a:srgbClr val="000000"/>
                  </a:solidFill>
                  <a:latin typeface="Arial" panose="020B0604020202020204" pitchFamily="34" charset="0"/>
                  <a:ea typeface="Tahoma" panose="020B0604030504040204" pitchFamily="34" charset="0"/>
                  <a:cs typeface="Arial" panose="020B0604020202020204" pitchFamily="34" charset="0"/>
                </a:rPr>
                <a:t>Product &amp; Service testing &amp; user experience</a:t>
              </a:r>
            </a:p>
          </p:txBody>
        </p:sp>
        <p:sp>
          <p:nvSpPr>
            <p:cNvPr id="28" name="TextBox 27"/>
            <p:cNvSpPr txBox="1"/>
            <p:nvPr/>
          </p:nvSpPr>
          <p:spPr>
            <a:xfrm>
              <a:off x="5392060" y="2864870"/>
              <a:ext cx="1556159" cy="1834247"/>
            </a:xfrm>
            <a:prstGeom prst="rect">
              <a:avLst/>
            </a:prstGeom>
            <a:noFill/>
          </p:spPr>
          <p:txBody>
            <a:bodyPr wrap="square" rtlCol="0">
              <a:spAutoFit/>
            </a:bodyPr>
            <a:lstStyle/>
            <a:p>
              <a:pPr marL="171399" indent="-171399">
                <a:buFont typeface="Arial" panose="020B0604020202020204" pitchFamily="34" charset="0"/>
                <a:buChar char="•"/>
              </a:pPr>
              <a:r>
                <a:rPr lang="en-US" sz="1000" dirty="0">
                  <a:solidFill>
                    <a:srgbClr val="000000"/>
                  </a:solidFill>
                  <a:latin typeface="Arial" panose="020B0604020202020204" pitchFamily="34" charset="0"/>
                  <a:ea typeface="Tahoma" panose="020B0604030504040204" pitchFamily="34" charset="0"/>
                  <a:cs typeface="Arial" panose="020B0604020202020204" pitchFamily="34" charset="0"/>
                </a:rPr>
                <a:t>Consumer journey</a:t>
              </a:r>
            </a:p>
            <a:p>
              <a:pPr marL="171399" indent="-171399">
                <a:buFont typeface="Arial" panose="020B0604020202020204" pitchFamily="34" charset="0"/>
                <a:buChar char="•"/>
              </a:pPr>
              <a:r>
                <a:rPr lang="en-US" sz="1000" dirty="0">
                  <a:solidFill>
                    <a:srgbClr val="000000"/>
                  </a:solidFill>
                  <a:latin typeface="Arial" panose="020B0604020202020204" pitchFamily="34" charset="0"/>
                  <a:ea typeface="Tahoma" panose="020B0604030504040204" pitchFamily="34" charset="0"/>
                  <a:cs typeface="Arial" panose="020B0604020202020204" pitchFamily="34" charset="0"/>
                </a:rPr>
                <a:t>Pricing strategy</a:t>
              </a:r>
            </a:p>
            <a:p>
              <a:pPr marL="171399" indent="-171399">
                <a:buFont typeface="Arial" panose="020B0604020202020204" pitchFamily="34" charset="0"/>
                <a:buChar char="•"/>
              </a:pPr>
              <a:r>
                <a:rPr lang="en-US" sz="1000" dirty="0">
                  <a:solidFill>
                    <a:srgbClr val="000000"/>
                  </a:solidFill>
                  <a:latin typeface="Arial" panose="020B0604020202020204" pitchFamily="34" charset="0"/>
                  <a:ea typeface="Tahoma" panose="020B0604030504040204" pitchFamily="34" charset="0"/>
                  <a:cs typeface="Arial" panose="020B0604020202020204" pitchFamily="34" charset="0"/>
                </a:rPr>
                <a:t>Touchpoint planning</a:t>
              </a:r>
            </a:p>
            <a:p>
              <a:pPr marL="171399" indent="-171399">
                <a:buFont typeface="Arial" panose="020B0604020202020204" pitchFamily="34" charset="0"/>
                <a:buChar char="•"/>
              </a:pPr>
              <a:r>
                <a:rPr lang="en-US" sz="1000" dirty="0">
                  <a:solidFill>
                    <a:srgbClr val="000000"/>
                  </a:solidFill>
                  <a:latin typeface="Arial" panose="020B0604020202020204" pitchFamily="34" charset="0"/>
                  <a:ea typeface="Tahoma" panose="020B0604030504040204" pitchFamily="34" charset="0"/>
                  <a:cs typeface="Arial" panose="020B0604020202020204" pitchFamily="34" charset="0"/>
                </a:rPr>
                <a:t>Audience targeting</a:t>
              </a:r>
            </a:p>
            <a:p>
              <a:pPr marL="171399" indent="-171399">
                <a:buFont typeface="Arial" panose="020B0604020202020204" pitchFamily="34" charset="0"/>
                <a:buChar char="•"/>
              </a:pPr>
              <a:r>
                <a:rPr lang="en-US" sz="1000" dirty="0">
                  <a:solidFill>
                    <a:srgbClr val="000000"/>
                  </a:solidFill>
                  <a:latin typeface="Arial" panose="020B0604020202020204" pitchFamily="34" charset="0"/>
                  <a:ea typeface="Tahoma" panose="020B0604030504040204" pitchFamily="34" charset="0"/>
                  <a:cs typeface="Arial" panose="020B0604020202020204" pitchFamily="34" charset="0"/>
                </a:rPr>
                <a:t>Communications planning &amp; creative development</a:t>
              </a:r>
            </a:p>
            <a:p>
              <a:pPr marL="171399" indent="-171399">
                <a:buFont typeface="Arial" panose="020B0604020202020204" pitchFamily="34" charset="0"/>
                <a:buChar char="•"/>
              </a:pPr>
              <a:r>
                <a:rPr lang="en-US" sz="1000" dirty="0">
                  <a:solidFill>
                    <a:srgbClr val="000000"/>
                  </a:solidFill>
                  <a:latin typeface="Arial" panose="020B0604020202020204" pitchFamily="34" charset="0"/>
                  <a:ea typeface="Tahoma" panose="020B0604030504040204" pitchFamily="34" charset="0"/>
                  <a:cs typeface="Arial" panose="020B0604020202020204" pitchFamily="34" charset="0"/>
                </a:rPr>
                <a:t>Digital Marketing </a:t>
              </a:r>
            </a:p>
            <a:p>
              <a:pPr marL="171399" indent="-171399">
                <a:buFont typeface="Arial" panose="020B0604020202020204" pitchFamily="34" charset="0"/>
                <a:buChar char="•"/>
              </a:pPr>
              <a:r>
                <a:rPr lang="en-US" sz="1000" dirty="0">
                  <a:solidFill>
                    <a:srgbClr val="000000"/>
                  </a:solidFill>
                  <a:latin typeface="Arial" panose="020B0604020202020204" pitchFamily="34" charset="0"/>
                  <a:ea typeface="Tahoma" panose="020B0604030504040204" pitchFamily="34" charset="0"/>
                  <a:cs typeface="Arial" panose="020B0604020202020204" pitchFamily="34" charset="0"/>
                </a:rPr>
                <a:t>Packaging </a:t>
              </a:r>
            </a:p>
            <a:p>
              <a:pPr marL="171399" indent="-171399">
                <a:buFont typeface="Arial" panose="020B0604020202020204" pitchFamily="34" charset="0"/>
                <a:buChar char="•"/>
              </a:pPr>
              <a:endParaRPr lang="en-US" sz="1000" dirty="0">
                <a:solidFill>
                  <a:srgbClr val="000000"/>
                </a:solidFill>
                <a:latin typeface="Arial" panose="020B0604020202020204" pitchFamily="34" charset="0"/>
                <a:ea typeface="Tahoma" panose="020B0604030504040204" pitchFamily="34" charset="0"/>
                <a:cs typeface="Arial" panose="020B0604020202020204" pitchFamily="34" charset="0"/>
              </a:endParaRPr>
            </a:p>
            <a:p>
              <a:pPr algn="ctr"/>
              <a:endParaRPr lang="en-US" sz="1000" dirty="0">
                <a:solidFill>
                  <a:srgbClr val="000000"/>
                </a:solidFill>
                <a:latin typeface="Arial" panose="020B0604020202020204" pitchFamily="34" charset="0"/>
                <a:ea typeface="Tahoma" panose="020B0604030504040204" pitchFamily="34" charset="0"/>
                <a:cs typeface="Arial" panose="020B0604020202020204" pitchFamily="34" charset="0"/>
              </a:endParaRPr>
            </a:p>
          </p:txBody>
        </p:sp>
        <p:sp>
          <p:nvSpPr>
            <p:cNvPr id="29" name="TextBox 28"/>
            <p:cNvSpPr txBox="1"/>
            <p:nvPr/>
          </p:nvSpPr>
          <p:spPr>
            <a:xfrm>
              <a:off x="10278410" y="2864874"/>
              <a:ext cx="1453960" cy="2941121"/>
            </a:xfrm>
            <a:prstGeom prst="rect">
              <a:avLst/>
            </a:prstGeom>
            <a:noFill/>
          </p:spPr>
          <p:txBody>
            <a:bodyPr wrap="square" rtlCol="0">
              <a:spAutoFit/>
            </a:bodyPr>
            <a:lstStyle/>
            <a:p>
              <a:pPr marL="171399" indent="-171399">
                <a:buFont typeface="Arial" panose="020B0604020202020204" pitchFamily="34" charset="0"/>
                <a:buChar char="•"/>
              </a:pPr>
              <a:r>
                <a:rPr lang="en-US" sz="1000" dirty="0">
                  <a:solidFill>
                    <a:srgbClr val="000000"/>
                  </a:solidFill>
                  <a:latin typeface="Arial" panose="020B0604020202020204" pitchFamily="34" charset="0"/>
                  <a:ea typeface="Tahoma" panose="020B0604030504040204" pitchFamily="34" charset="0"/>
                  <a:cs typeface="Arial" panose="020B0604020202020204" pitchFamily="34" charset="0"/>
                </a:rPr>
                <a:t>ROI measurement, program evaluation  &amp; analytics</a:t>
              </a:r>
            </a:p>
            <a:p>
              <a:pPr marL="171399" indent="-171399">
                <a:buFont typeface="Arial" panose="020B0604020202020204" pitchFamily="34" charset="0"/>
                <a:buChar char="•"/>
              </a:pPr>
              <a:r>
                <a:rPr lang="en-GB" sz="1000" dirty="0">
                  <a:solidFill>
                    <a:srgbClr val="000000"/>
                  </a:solidFill>
                  <a:latin typeface="Arial" panose="020B0604020202020204" pitchFamily="34" charset="0"/>
                  <a:ea typeface="Tahoma" panose="020B0604030504040204" pitchFamily="34" charset="0"/>
                  <a:cs typeface="Arial" panose="020B0604020202020204" pitchFamily="34" charset="0"/>
                </a:rPr>
                <a:t>Tracking &amp; optimization consultancy </a:t>
              </a:r>
            </a:p>
            <a:p>
              <a:pPr marL="268208" lvl="1" indent="-93635">
                <a:buFont typeface="Arial" panose="020B0604020202020204" pitchFamily="34" charset="0"/>
                <a:buChar char="•"/>
              </a:pPr>
              <a:r>
                <a:rPr lang="en-GB" sz="1000" dirty="0">
                  <a:solidFill>
                    <a:srgbClr val="000000"/>
                  </a:solidFill>
                  <a:latin typeface="Arial" panose="020B0604020202020204" pitchFamily="34" charset="0"/>
                  <a:ea typeface="Tahoma" panose="020B0604030504040204" pitchFamily="34" charset="0"/>
                  <a:cs typeface="Arial" panose="020B0604020202020204" pitchFamily="34" charset="0"/>
                </a:rPr>
                <a:t>Behaviour</a:t>
              </a:r>
            </a:p>
            <a:p>
              <a:pPr marL="268208" lvl="1" indent="-93635">
                <a:buFont typeface="Arial" panose="020B0604020202020204" pitchFamily="34" charset="0"/>
                <a:buChar char="•"/>
              </a:pPr>
              <a:r>
                <a:rPr lang="en-GB" sz="1000" dirty="0">
                  <a:solidFill>
                    <a:srgbClr val="000000"/>
                  </a:solidFill>
                  <a:latin typeface="Arial" panose="020B0604020202020204" pitchFamily="34" charset="0"/>
                  <a:ea typeface="Tahoma" panose="020B0604030504040204" pitchFamily="34" charset="0"/>
                  <a:cs typeface="Arial" panose="020B0604020202020204" pitchFamily="34" charset="0"/>
                </a:rPr>
                <a:t>Sales </a:t>
              </a:r>
            </a:p>
            <a:p>
              <a:pPr marL="268208" lvl="1" indent="-93635">
                <a:buFont typeface="Arial" panose="020B0604020202020204" pitchFamily="34" charset="0"/>
                <a:buChar char="•"/>
              </a:pPr>
              <a:r>
                <a:rPr lang="en-US" sz="1000" dirty="0">
                  <a:solidFill>
                    <a:srgbClr val="000000"/>
                  </a:solidFill>
                  <a:latin typeface="Arial" panose="020B0604020202020204" pitchFamily="34" charset="0"/>
                  <a:ea typeface="Tahoma" panose="020B0604030504040204" pitchFamily="34" charset="0"/>
                  <a:cs typeface="Arial" panose="020B0604020202020204" pitchFamily="34" charset="0"/>
                </a:rPr>
                <a:t>Brand</a:t>
              </a:r>
            </a:p>
            <a:p>
              <a:pPr marL="268208" lvl="1" indent="-93635">
                <a:buFont typeface="Arial" panose="020B0604020202020204" pitchFamily="34" charset="0"/>
                <a:buChar char="•"/>
              </a:pPr>
              <a:r>
                <a:rPr lang="en-GB" sz="1000" dirty="0">
                  <a:solidFill>
                    <a:srgbClr val="000000"/>
                  </a:solidFill>
                  <a:latin typeface="Arial" panose="020B0604020202020204" pitchFamily="34" charset="0"/>
                  <a:ea typeface="Tahoma" panose="020B0604030504040204" pitchFamily="34" charset="0"/>
                  <a:cs typeface="Arial" panose="020B0604020202020204" pitchFamily="34" charset="0"/>
                </a:rPr>
                <a:t>Media</a:t>
              </a:r>
            </a:p>
            <a:p>
              <a:pPr marL="268208" lvl="1" indent="-93635">
                <a:buFont typeface="Arial" panose="020B0604020202020204" pitchFamily="34" charset="0"/>
                <a:buChar char="•"/>
              </a:pPr>
              <a:r>
                <a:rPr lang="en-GB" sz="1000" dirty="0">
                  <a:solidFill>
                    <a:srgbClr val="000000"/>
                  </a:solidFill>
                  <a:latin typeface="Arial" panose="020B0604020202020204" pitchFamily="34" charset="0"/>
                  <a:ea typeface="Tahoma" panose="020B0604030504040204" pitchFamily="34" charset="0"/>
                  <a:cs typeface="Arial" panose="020B0604020202020204" pitchFamily="34" charset="0"/>
                </a:rPr>
                <a:t>Content/ creative</a:t>
              </a:r>
            </a:p>
            <a:p>
              <a:pPr marL="268208" lvl="1" indent="-93635">
                <a:buFont typeface="Arial" panose="020B0604020202020204" pitchFamily="34" charset="0"/>
                <a:buChar char="•"/>
              </a:pPr>
              <a:r>
                <a:rPr lang="en-GB" sz="1000" dirty="0">
                  <a:solidFill>
                    <a:srgbClr val="000000"/>
                  </a:solidFill>
                  <a:latin typeface="Arial" panose="020B0604020202020204" pitchFamily="34" charset="0"/>
                  <a:ea typeface="Tahoma" panose="020B0604030504040204" pitchFamily="34" charset="0"/>
                  <a:cs typeface="Arial" panose="020B0604020202020204" pitchFamily="34" charset="0"/>
                </a:rPr>
                <a:t>Retail execution</a:t>
              </a:r>
            </a:p>
            <a:p>
              <a:pPr marL="268208" lvl="1" indent="-93635">
                <a:buFont typeface="Arial" panose="020B0604020202020204" pitchFamily="34" charset="0"/>
                <a:buChar char="•"/>
              </a:pPr>
              <a:r>
                <a:rPr lang="en-GB" sz="1000" dirty="0">
                  <a:solidFill>
                    <a:srgbClr val="000000"/>
                  </a:solidFill>
                  <a:latin typeface="Arial" panose="020B0604020202020204" pitchFamily="34" charset="0"/>
                  <a:ea typeface="Tahoma" panose="020B0604030504040204" pitchFamily="34" charset="0"/>
                  <a:cs typeface="Arial" panose="020B0604020202020204" pitchFamily="34" charset="0"/>
                </a:rPr>
                <a:t>Trust &amp; Reputation</a:t>
              </a:r>
            </a:p>
            <a:p>
              <a:pPr marL="171399" indent="-171399">
                <a:buFont typeface="Arial" panose="020B0604020202020204" pitchFamily="34" charset="0"/>
                <a:buChar char="•"/>
              </a:pPr>
              <a:r>
                <a:rPr lang="en-GB" sz="1000" dirty="0">
                  <a:solidFill>
                    <a:srgbClr val="000000"/>
                  </a:solidFill>
                  <a:latin typeface="Arial" panose="020B0604020202020204" pitchFamily="34" charset="0"/>
                  <a:ea typeface="Tahoma" panose="020B0604030504040204" pitchFamily="34" charset="0"/>
                  <a:cs typeface="Arial" panose="020B0604020202020204" pitchFamily="34" charset="0"/>
                </a:rPr>
                <a:t>Customer  experience</a:t>
              </a:r>
              <a:endParaRPr lang="en-US" sz="1000" dirty="0">
                <a:solidFill>
                  <a:srgbClr val="000000"/>
                </a:solidFill>
                <a:latin typeface="Arial" panose="020B0604020202020204" pitchFamily="34" charset="0"/>
                <a:ea typeface="Tahoma" panose="020B0604030504040204" pitchFamily="34" charset="0"/>
                <a:cs typeface="Arial" panose="020B0604020202020204" pitchFamily="34" charset="0"/>
              </a:endParaRPr>
            </a:p>
          </p:txBody>
        </p:sp>
        <p:sp>
          <p:nvSpPr>
            <p:cNvPr id="30" name="TextBox 29"/>
            <p:cNvSpPr txBox="1"/>
            <p:nvPr/>
          </p:nvSpPr>
          <p:spPr>
            <a:xfrm>
              <a:off x="2124301" y="2864870"/>
              <a:ext cx="1505476" cy="2466746"/>
            </a:xfrm>
            <a:prstGeom prst="rect">
              <a:avLst/>
            </a:prstGeom>
            <a:noFill/>
          </p:spPr>
          <p:txBody>
            <a:bodyPr wrap="square" rtlCol="0">
              <a:spAutoFit/>
            </a:bodyPr>
            <a:lstStyle/>
            <a:p>
              <a:pPr marL="171399" indent="-171399">
                <a:buFont typeface="Arial" panose="020B0604020202020204" pitchFamily="34" charset="0"/>
                <a:buChar char="•"/>
              </a:pPr>
              <a:r>
                <a:rPr lang="en-US" sz="1000" dirty="0">
                  <a:solidFill>
                    <a:srgbClr val="000000"/>
                  </a:solidFill>
                  <a:latin typeface="Arial" panose="020B0604020202020204" pitchFamily="34" charset="0"/>
                  <a:ea typeface="Tahoma" panose="020B0604030504040204" pitchFamily="34" charset="0"/>
                  <a:cs typeface="Arial" panose="020B0604020202020204" pitchFamily="34" charset="0"/>
                </a:rPr>
                <a:t>Trends</a:t>
              </a:r>
            </a:p>
            <a:p>
              <a:pPr marL="171399" indent="-171399">
                <a:buFont typeface="Arial" panose="020B0604020202020204" pitchFamily="34" charset="0"/>
                <a:buChar char="•"/>
              </a:pPr>
              <a:r>
                <a:rPr lang="en-US" sz="1000" dirty="0">
                  <a:solidFill>
                    <a:srgbClr val="000000"/>
                  </a:solidFill>
                  <a:latin typeface="Arial" panose="020B0604020202020204" pitchFamily="34" charset="0"/>
                  <a:ea typeface="Tahoma" panose="020B0604030504040204" pitchFamily="34" charset="0"/>
                  <a:cs typeface="Arial" panose="020B0604020202020204" pitchFamily="34" charset="0"/>
                </a:rPr>
                <a:t>Cultural insight &amp; application</a:t>
              </a:r>
            </a:p>
            <a:p>
              <a:pPr marL="171399" indent="-171399">
                <a:buFont typeface="Arial" panose="020B0604020202020204" pitchFamily="34" charset="0"/>
                <a:buChar char="•"/>
              </a:pPr>
              <a:r>
                <a:rPr lang="en-US" sz="1000" dirty="0">
                  <a:solidFill>
                    <a:srgbClr val="000000"/>
                  </a:solidFill>
                  <a:latin typeface="Arial" panose="020B0604020202020204" pitchFamily="34" charset="0"/>
                  <a:ea typeface="Tahoma" panose="020B0604030504040204" pitchFamily="34" charset="0"/>
                  <a:cs typeface="Arial" panose="020B0604020202020204" pitchFamily="34" charset="0"/>
                </a:rPr>
                <a:t>Government Policy and Program development</a:t>
              </a:r>
              <a:endParaRPr lang="en-GB" sz="1000" dirty="0">
                <a:solidFill>
                  <a:srgbClr val="000000"/>
                </a:solidFill>
                <a:latin typeface="Arial" panose="020B0604020202020204" pitchFamily="34" charset="0"/>
                <a:ea typeface="Tahoma" panose="020B0604030504040204" pitchFamily="34" charset="0"/>
                <a:cs typeface="Arial" panose="020B0604020202020204" pitchFamily="34" charset="0"/>
              </a:endParaRPr>
            </a:p>
            <a:p>
              <a:pPr marL="171399" indent="-171399">
                <a:buFont typeface="Arial" panose="020B0604020202020204" pitchFamily="34" charset="0"/>
                <a:buChar char="•"/>
              </a:pPr>
              <a:r>
                <a:rPr lang="en-US" sz="1000" dirty="0">
                  <a:solidFill>
                    <a:srgbClr val="000000"/>
                  </a:solidFill>
                  <a:latin typeface="Arial" panose="020B0604020202020204" pitchFamily="34" charset="0"/>
                  <a:ea typeface="Tahoma" panose="020B0604030504040204" pitchFamily="34" charset="0"/>
                  <a:cs typeface="Arial" panose="020B0604020202020204" pitchFamily="34" charset="0"/>
                </a:rPr>
                <a:t>Brand positioning</a:t>
              </a:r>
            </a:p>
            <a:p>
              <a:pPr marL="171399" indent="-171399">
                <a:buFont typeface="Arial" panose="020B0604020202020204" pitchFamily="34" charset="0"/>
                <a:buChar char="•"/>
              </a:pPr>
              <a:r>
                <a:rPr lang="en-US" sz="1000" dirty="0">
                  <a:solidFill>
                    <a:srgbClr val="000000"/>
                  </a:solidFill>
                  <a:latin typeface="Arial" panose="020B0604020202020204" pitchFamily="34" charset="0"/>
                  <a:ea typeface="Tahoma" panose="020B0604030504040204" pitchFamily="34" charset="0"/>
                  <a:cs typeface="Arial" panose="020B0604020202020204" pitchFamily="34" charset="0"/>
                </a:rPr>
                <a:t>Brand architecture</a:t>
              </a:r>
            </a:p>
            <a:p>
              <a:pPr marL="171399" indent="-171399">
                <a:buFont typeface="Arial" panose="020B0604020202020204" pitchFamily="34" charset="0"/>
                <a:buChar char="•"/>
              </a:pPr>
              <a:r>
                <a:rPr lang="en-US" sz="1000" dirty="0">
                  <a:solidFill>
                    <a:srgbClr val="000000"/>
                  </a:solidFill>
                  <a:latin typeface="Arial" panose="020B0604020202020204" pitchFamily="34" charset="0"/>
                  <a:ea typeface="Tahoma" panose="020B0604030504040204" pitchFamily="34" charset="0"/>
                  <a:cs typeface="Arial" panose="020B0604020202020204" pitchFamily="34" charset="0"/>
                </a:rPr>
                <a:t>Brand value proposition</a:t>
              </a:r>
            </a:p>
            <a:p>
              <a:pPr marL="171399" indent="-171399" fontAlgn="ctr">
                <a:buFont typeface="Arial" panose="020B0604020202020204" pitchFamily="34" charset="0"/>
                <a:buChar char="•"/>
              </a:pPr>
              <a:r>
                <a:rPr lang="en-US" sz="1000" dirty="0">
                  <a:solidFill>
                    <a:srgbClr val="000000"/>
                  </a:solidFill>
                  <a:latin typeface="Arial" panose="020B0604020202020204" pitchFamily="34" charset="0"/>
                  <a:ea typeface="Tahoma" panose="020B0604030504040204" pitchFamily="34" charset="0"/>
                  <a:cs typeface="Arial" panose="020B0604020202020204" pitchFamily="34" charset="0"/>
                </a:rPr>
                <a:t>Brand Reputation</a:t>
              </a:r>
              <a:endParaRPr lang="en-GB" sz="1000" dirty="0">
                <a:solidFill>
                  <a:srgbClr val="000000"/>
                </a:solidFill>
                <a:latin typeface="Arial" panose="020B0604020202020204" pitchFamily="34" charset="0"/>
                <a:ea typeface="Tahoma" panose="020B0604030504040204" pitchFamily="34" charset="0"/>
                <a:cs typeface="Arial" panose="020B0604020202020204" pitchFamily="34" charset="0"/>
              </a:endParaRPr>
            </a:p>
            <a:p>
              <a:pPr marL="171399" indent="-171399">
                <a:buFont typeface="Arial" panose="020B0604020202020204" pitchFamily="34" charset="0"/>
                <a:buChar char="•"/>
              </a:pPr>
              <a:endParaRPr lang="en-US" sz="1000" dirty="0">
                <a:solidFill>
                  <a:srgbClr val="000000"/>
                </a:solidFill>
                <a:latin typeface="Arial" panose="020B0604020202020204" pitchFamily="34" charset="0"/>
                <a:ea typeface="Tahoma" panose="020B0604030504040204" pitchFamily="34" charset="0"/>
                <a:cs typeface="Arial" panose="020B0604020202020204" pitchFamily="34" charset="0"/>
              </a:endParaRPr>
            </a:p>
            <a:p>
              <a:pPr marL="171399" indent="-171399">
                <a:buFont typeface="Arial" panose="020B0604020202020204" pitchFamily="34" charset="0"/>
                <a:buChar char="•"/>
              </a:pPr>
              <a:endParaRPr lang="en-US" sz="1000" dirty="0">
                <a:solidFill>
                  <a:srgbClr val="000000"/>
                </a:solidFill>
                <a:latin typeface="Arial" panose="020B0604020202020204" pitchFamily="34" charset="0"/>
                <a:ea typeface="Tahoma" panose="020B0604030504040204" pitchFamily="34" charset="0"/>
                <a:cs typeface="Arial" panose="020B0604020202020204" pitchFamily="34" charset="0"/>
              </a:endParaRPr>
            </a:p>
            <a:p>
              <a:pPr marL="171399" indent="-171399">
                <a:buFont typeface="Arial" panose="020B0604020202020204" pitchFamily="34" charset="0"/>
                <a:buChar char="•"/>
              </a:pPr>
              <a:endParaRPr lang="en-US" sz="1000" dirty="0">
                <a:solidFill>
                  <a:srgbClr val="000000"/>
                </a:solidFill>
                <a:latin typeface="Arial" panose="020B0604020202020204" pitchFamily="34" charset="0"/>
                <a:ea typeface="Tahoma" panose="020B0604030504040204" pitchFamily="34" charset="0"/>
                <a:cs typeface="Arial" panose="020B0604020202020204" pitchFamily="34" charset="0"/>
              </a:endParaRPr>
            </a:p>
            <a:p>
              <a:pPr marL="171399" indent="-171399">
                <a:buFont typeface="Arial" panose="020B0604020202020204" pitchFamily="34" charset="0"/>
                <a:buChar char="•"/>
              </a:pPr>
              <a:endParaRPr lang="en-US" sz="1000" dirty="0">
                <a:solidFill>
                  <a:srgbClr val="000000"/>
                </a:solidFill>
                <a:latin typeface="Arial" panose="020B0604020202020204" pitchFamily="34" charset="0"/>
                <a:ea typeface="Tahoma" panose="020B0604030504040204" pitchFamily="34" charset="0"/>
                <a:cs typeface="Arial" panose="020B0604020202020204" pitchFamily="34" charset="0"/>
              </a:endParaRPr>
            </a:p>
          </p:txBody>
        </p:sp>
        <p:sp>
          <p:nvSpPr>
            <p:cNvPr id="31" name="TextBox 30"/>
            <p:cNvSpPr txBox="1"/>
            <p:nvPr/>
          </p:nvSpPr>
          <p:spPr>
            <a:xfrm>
              <a:off x="8693739" y="2864872"/>
              <a:ext cx="1439616" cy="1992372"/>
            </a:xfrm>
            <a:prstGeom prst="rect">
              <a:avLst/>
            </a:prstGeom>
            <a:noFill/>
          </p:spPr>
          <p:txBody>
            <a:bodyPr wrap="square" rtlCol="0">
              <a:spAutoFit/>
            </a:bodyPr>
            <a:lstStyle/>
            <a:p>
              <a:pPr marL="171399" indent="-171399">
                <a:buFont typeface="Arial" panose="020B0604020202020204" pitchFamily="34" charset="0"/>
                <a:buChar char="•"/>
              </a:pPr>
              <a:r>
                <a:rPr lang="en-US" sz="1000" dirty="0">
                  <a:solidFill>
                    <a:srgbClr val="000000"/>
                  </a:solidFill>
                  <a:latin typeface="Arial" panose="020B0604020202020204" pitchFamily="34" charset="0"/>
                  <a:ea typeface="Tahoma" panose="020B0604030504040204" pitchFamily="34" charset="0"/>
                  <a:cs typeface="Arial" panose="020B0604020202020204" pitchFamily="34" charset="0"/>
                </a:rPr>
                <a:t>Organizational transformation &amp; embedding </a:t>
              </a:r>
            </a:p>
            <a:p>
              <a:pPr marL="171399" indent="-171399">
                <a:buFont typeface="Arial" panose="020B0604020202020204" pitchFamily="34" charset="0"/>
                <a:buChar char="•"/>
              </a:pPr>
              <a:r>
                <a:rPr lang="en-US" sz="1000" dirty="0">
                  <a:solidFill>
                    <a:srgbClr val="000000"/>
                  </a:solidFill>
                  <a:latin typeface="Arial" panose="020B0604020202020204" pitchFamily="34" charset="0"/>
                  <a:ea typeface="Tahoma" panose="020B0604030504040204" pitchFamily="34" charset="0"/>
                  <a:cs typeface="Arial" panose="020B0604020202020204" pitchFamily="34" charset="0"/>
                </a:rPr>
                <a:t>Skills &amp; competencies development / training</a:t>
              </a:r>
            </a:p>
            <a:p>
              <a:pPr marL="171399" indent="-171399">
                <a:buFont typeface="Arial" panose="020B0604020202020204" pitchFamily="34" charset="0"/>
                <a:buChar char="•"/>
              </a:pPr>
              <a:r>
                <a:rPr lang="en-US" sz="1000" dirty="0">
                  <a:solidFill>
                    <a:srgbClr val="000000"/>
                  </a:solidFill>
                  <a:latin typeface="Arial" panose="020B0604020202020204" pitchFamily="34" charset="0"/>
                  <a:ea typeface="Tahoma" panose="020B0604030504040204" pitchFamily="34" charset="0"/>
                  <a:cs typeface="Arial" panose="020B0604020202020204" pitchFamily="34" charset="0"/>
                </a:rPr>
                <a:t>Employee </a:t>
              </a:r>
              <a:r>
                <a:rPr lang="en-GB" sz="1000" dirty="0">
                  <a:solidFill>
                    <a:srgbClr val="000000"/>
                  </a:solidFill>
                  <a:latin typeface="Arial" panose="020B0604020202020204" pitchFamily="34" charset="0"/>
                  <a:ea typeface="Tahoma" panose="020B0604030504040204" pitchFamily="34" charset="0"/>
                  <a:cs typeface="Arial" panose="020B0604020202020204" pitchFamily="34" charset="0"/>
                </a:rPr>
                <a:t>experience</a:t>
              </a:r>
              <a:endParaRPr lang="en-US" sz="1000" dirty="0">
                <a:solidFill>
                  <a:srgbClr val="000000"/>
                </a:solidFill>
                <a:latin typeface="Arial" panose="020B0604020202020204" pitchFamily="34" charset="0"/>
                <a:ea typeface="Tahoma" panose="020B0604030504040204" pitchFamily="34" charset="0"/>
                <a:cs typeface="Arial" panose="020B0604020202020204" pitchFamily="34" charset="0"/>
              </a:endParaRPr>
            </a:p>
            <a:p>
              <a:pPr marL="171399" indent="-171399">
                <a:buFont typeface="Arial" panose="020B0604020202020204" pitchFamily="34" charset="0"/>
                <a:buChar char="•"/>
              </a:pPr>
              <a:endParaRPr lang="en-US" sz="1000" dirty="0">
                <a:solidFill>
                  <a:srgbClr val="000000"/>
                </a:solidFill>
                <a:latin typeface="Arial" panose="020B0604020202020204" pitchFamily="34" charset="0"/>
                <a:ea typeface="Tahoma" panose="020B0604030504040204" pitchFamily="34" charset="0"/>
                <a:cs typeface="Arial" panose="020B0604020202020204" pitchFamily="34" charset="0"/>
              </a:endParaRPr>
            </a:p>
            <a:p>
              <a:pPr marL="171399" indent="-171399">
                <a:buFont typeface="Arial" panose="020B0604020202020204" pitchFamily="34" charset="0"/>
                <a:buChar char="•"/>
              </a:pPr>
              <a:endParaRPr lang="en-US" sz="1000" dirty="0">
                <a:solidFill>
                  <a:srgbClr val="000000"/>
                </a:solidFill>
                <a:latin typeface="Arial" panose="020B0604020202020204" pitchFamily="34" charset="0"/>
                <a:ea typeface="Tahoma" panose="020B0604030504040204" pitchFamily="34" charset="0"/>
                <a:cs typeface="Arial" panose="020B0604020202020204" pitchFamily="34" charset="0"/>
              </a:endParaRPr>
            </a:p>
            <a:p>
              <a:pPr algn="ctr"/>
              <a:endParaRPr lang="en-US" sz="1000" dirty="0">
                <a:solidFill>
                  <a:srgbClr val="000000"/>
                </a:solidFill>
                <a:latin typeface="Arial" panose="020B0604020202020204" pitchFamily="34" charset="0"/>
                <a:ea typeface="Tahoma" panose="020B0604030504040204" pitchFamily="34" charset="0"/>
                <a:cs typeface="Arial" panose="020B0604020202020204" pitchFamily="34" charset="0"/>
              </a:endParaRPr>
            </a:p>
          </p:txBody>
        </p:sp>
        <p:sp>
          <p:nvSpPr>
            <p:cNvPr id="32" name="TextBox 31"/>
            <p:cNvSpPr txBox="1"/>
            <p:nvPr/>
          </p:nvSpPr>
          <p:spPr>
            <a:xfrm>
              <a:off x="7006717" y="2864872"/>
              <a:ext cx="1556159" cy="2941121"/>
            </a:xfrm>
            <a:prstGeom prst="rect">
              <a:avLst/>
            </a:prstGeom>
            <a:noFill/>
          </p:spPr>
          <p:txBody>
            <a:bodyPr wrap="square" rtlCol="0">
              <a:spAutoFit/>
            </a:bodyPr>
            <a:lstStyle/>
            <a:p>
              <a:pPr marL="171399" indent="-171399">
                <a:buFont typeface="Arial" panose="020B0604020202020204" pitchFamily="34" charset="0"/>
                <a:buChar char="•"/>
              </a:pPr>
              <a:r>
                <a:rPr lang="en-US" sz="1000" dirty="0">
                  <a:solidFill>
                    <a:srgbClr val="000000"/>
                  </a:solidFill>
                  <a:latin typeface="Arial" panose="020B0604020202020204" pitchFamily="34" charset="0"/>
                  <a:ea typeface="Tahoma" panose="020B0604030504040204" pitchFamily="34" charset="0"/>
                  <a:cs typeface="Arial" panose="020B0604020202020204" pitchFamily="34" charset="0"/>
                </a:rPr>
                <a:t>Retail &amp; channel </a:t>
              </a:r>
              <a:r>
                <a:rPr lang="en-US" sz="1000" strike="sngStrike" dirty="0">
                  <a:solidFill>
                    <a:srgbClr val="000000"/>
                  </a:solidFill>
                  <a:latin typeface="Arial" panose="020B0604020202020204" pitchFamily="34" charset="0"/>
                  <a:ea typeface="Tahoma" panose="020B0604030504040204" pitchFamily="34" charset="0"/>
                  <a:cs typeface="Arial" panose="020B0604020202020204" pitchFamily="34" charset="0"/>
                </a:rPr>
                <a:t> </a:t>
              </a:r>
              <a:r>
                <a:rPr lang="en-US" sz="1000" dirty="0">
                  <a:solidFill>
                    <a:srgbClr val="000000"/>
                  </a:solidFill>
                  <a:latin typeface="Arial" panose="020B0604020202020204" pitchFamily="34" charset="0"/>
                  <a:ea typeface="Tahoma" panose="020B0604030504040204" pitchFamily="34" charset="0"/>
                  <a:cs typeface="Arial" panose="020B0604020202020204" pitchFamily="34" charset="0"/>
                </a:rPr>
                <a:t>insights &amp; strategy</a:t>
              </a:r>
            </a:p>
            <a:p>
              <a:pPr marL="171399" indent="-171399">
                <a:buFont typeface="Arial" panose="020B0604020202020204" pitchFamily="34" charset="0"/>
                <a:buChar char="•"/>
              </a:pPr>
              <a:r>
                <a:rPr lang="en-US" sz="1000" dirty="0">
                  <a:solidFill>
                    <a:srgbClr val="000000"/>
                  </a:solidFill>
                  <a:latin typeface="Arial" panose="020B0604020202020204" pitchFamily="34" charset="0"/>
                  <a:ea typeface="Tahoma" panose="020B0604030504040204" pitchFamily="34" charset="0"/>
                  <a:cs typeface="Arial" panose="020B0604020202020204" pitchFamily="34" charset="0"/>
                </a:rPr>
                <a:t>Distribution &amp; route to market strategy</a:t>
              </a:r>
            </a:p>
            <a:p>
              <a:pPr marL="171399" indent="-171399">
                <a:buFont typeface="Arial" panose="020B0604020202020204" pitchFamily="34" charset="0"/>
                <a:buChar char="•"/>
              </a:pPr>
              <a:r>
                <a:rPr lang="en-US" sz="1000" dirty="0">
                  <a:solidFill>
                    <a:srgbClr val="000000"/>
                  </a:solidFill>
                  <a:latin typeface="Arial" panose="020B0604020202020204" pitchFamily="34" charset="0"/>
                  <a:ea typeface="Tahoma" panose="020B0604030504040204" pitchFamily="34" charset="0"/>
                  <a:cs typeface="Arial" panose="020B0604020202020204" pitchFamily="34" charset="0"/>
                </a:rPr>
                <a:t>Shopper insights &amp; path to purchase</a:t>
              </a:r>
            </a:p>
            <a:p>
              <a:pPr marL="171399" indent="-171399">
                <a:buFont typeface="Arial" panose="020B0604020202020204" pitchFamily="34" charset="0"/>
                <a:buChar char="•"/>
              </a:pPr>
              <a:r>
                <a:rPr lang="en-US" sz="1000" dirty="0">
                  <a:solidFill>
                    <a:srgbClr val="000000"/>
                  </a:solidFill>
                  <a:latin typeface="Arial" panose="020B0604020202020204" pitchFamily="34" charset="0"/>
                  <a:ea typeface="Tahoma" panose="020B0604030504040204" pitchFamily="34" charset="0"/>
                  <a:cs typeface="Arial" panose="020B0604020202020204" pitchFamily="34" charset="0"/>
                </a:rPr>
                <a:t>Touchpoint maximization</a:t>
              </a:r>
            </a:p>
            <a:p>
              <a:pPr marL="171399" indent="-171399">
                <a:buFont typeface="Arial" panose="020B0604020202020204" pitchFamily="34" charset="0"/>
                <a:buChar char="•"/>
              </a:pPr>
              <a:r>
                <a:rPr lang="en-US" sz="1000" dirty="0">
                  <a:solidFill>
                    <a:srgbClr val="000000"/>
                  </a:solidFill>
                  <a:latin typeface="Arial" panose="020B0604020202020204" pitchFamily="34" charset="0"/>
                  <a:ea typeface="Tahoma" panose="020B0604030504040204" pitchFamily="34" charset="0"/>
                  <a:cs typeface="Arial" panose="020B0604020202020204" pitchFamily="34" charset="0"/>
                </a:rPr>
                <a:t>POS optimization</a:t>
              </a:r>
            </a:p>
            <a:p>
              <a:pPr marL="171399" indent="-171399">
                <a:buFont typeface="Arial" panose="020B0604020202020204" pitchFamily="34" charset="0"/>
                <a:buChar char="•"/>
              </a:pPr>
              <a:r>
                <a:rPr lang="en-US" sz="1000" dirty="0">
                  <a:solidFill>
                    <a:srgbClr val="000000"/>
                  </a:solidFill>
                  <a:latin typeface="Arial" panose="020B0604020202020204" pitchFamily="34" charset="0"/>
                  <a:ea typeface="Tahoma" panose="020B0604030504040204" pitchFamily="34" charset="0"/>
                  <a:cs typeface="Arial" panose="020B0604020202020204" pitchFamily="34" charset="0"/>
                </a:rPr>
                <a:t>Sales planning</a:t>
              </a:r>
            </a:p>
            <a:p>
              <a:pPr marL="171399" indent="-171399">
                <a:buFont typeface="Arial" panose="020B0604020202020204" pitchFamily="34" charset="0"/>
                <a:buChar char="•"/>
              </a:pPr>
              <a:r>
                <a:rPr lang="en-US" sz="1000" dirty="0">
                  <a:solidFill>
                    <a:srgbClr val="000000"/>
                  </a:solidFill>
                  <a:latin typeface="Arial" panose="020B0604020202020204" pitchFamily="34" charset="0"/>
                  <a:ea typeface="Tahoma" panose="020B0604030504040204" pitchFamily="34" charset="0"/>
                  <a:cs typeface="Arial" panose="020B0604020202020204" pitchFamily="34" charset="0"/>
                </a:rPr>
                <a:t>Pricing strategy</a:t>
              </a:r>
            </a:p>
            <a:p>
              <a:pPr marL="171399" indent="-171399">
                <a:buFont typeface="Arial" panose="020B0604020202020204" pitchFamily="34" charset="0"/>
                <a:buChar char="•"/>
              </a:pPr>
              <a:r>
                <a:rPr lang="en-US" sz="1000" dirty="0">
                  <a:solidFill>
                    <a:srgbClr val="000000"/>
                  </a:solidFill>
                  <a:latin typeface="Arial" panose="020B0604020202020204" pitchFamily="34" charset="0"/>
                  <a:ea typeface="Tahoma" panose="020B0604030504040204" pitchFamily="34" charset="0"/>
                  <a:cs typeface="Arial" panose="020B0604020202020204" pitchFamily="34" charset="0"/>
                </a:rPr>
                <a:t>Trade investment optimization</a:t>
              </a:r>
            </a:p>
            <a:p>
              <a:pPr marL="171399" indent="-171399">
                <a:buFont typeface="Arial" panose="020B0604020202020204" pitchFamily="34" charset="0"/>
                <a:buChar char="•"/>
              </a:pPr>
              <a:r>
                <a:rPr lang="en-US" sz="1000" dirty="0">
                  <a:solidFill>
                    <a:srgbClr val="000000"/>
                  </a:solidFill>
                  <a:latin typeface="Arial" panose="020B0604020202020204" pitchFamily="34" charset="0"/>
                  <a:ea typeface="Tahoma" panose="020B0604030504040204" pitchFamily="34" charset="0"/>
                  <a:cs typeface="Arial" panose="020B0604020202020204" pitchFamily="34" charset="0"/>
                </a:rPr>
                <a:t>E-Commerce</a:t>
              </a:r>
              <a:endParaRPr lang="en-US" sz="1000" strike="sngStrike" dirty="0">
                <a:solidFill>
                  <a:srgbClr val="000000"/>
                </a:solidFill>
                <a:latin typeface="Arial" panose="020B0604020202020204" pitchFamily="34" charset="0"/>
                <a:ea typeface="Tahoma" panose="020B0604030504040204" pitchFamily="34" charset="0"/>
                <a:cs typeface="Arial" panose="020B0604020202020204" pitchFamily="34" charset="0"/>
              </a:endParaRPr>
            </a:p>
            <a:p>
              <a:pPr marL="171399" indent="-171399">
                <a:buFont typeface="Arial" panose="020B0604020202020204" pitchFamily="34" charset="0"/>
                <a:buChar char="•"/>
              </a:pPr>
              <a:r>
                <a:rPr lang="en-US" sz="1000" dirty="0">
                  <a:solidFill>
                    <a:srgbClr val="000000"/>
                  </a:solidFill>
                  <a:latin typeface="Arial" panose="020B0604020202020204" pitchFamily="34" charset="0"/>
                  <a:ea typeface="Tahoma" panose="020B0604030504040204" pitchFamily="34" charset="0"/>
                  <a:cs typeface="Arial" panose="020B0604020202020204" pitchFamily="34" charset="0"/>
                </a:rPr>
                <a:t>Salesforce Automation</a:t>
              </a:r>
            </a:p>
            <a:p>
              <a:endParaRPr lang="en-US" sz="1000" dirty="0">
                <a:solidFill>
                  <a:srgbClr val="000000"/>
                </a:solidFill>
                <a:latin typeface="Arial" panose="020B0604020202020204" pitchFamily="34" charset="0"/>
                <a:ea typeface="Tahoma" panose="020B0604030504040204" pitchFamily="34" charset="0"/>
                <a:cs typeface="Arial" panose="020B0604020202020204" pitchFamily="34" charset="0"/>
              </a:endParaRPr>
            </a:p>
            <a:p>
              <a:pPr marL="171399" indent="-171399">
                <a:buFont typeface="Arial" panose="020B0604020202020204" pitchFamily="34" charset="0"/>
                <a:buChar char="•"/>
              </a:pPr>
              <a:endParaRPr lang="en-US" sz="1000" dirty="0">
                <a:solidFill>
                  <a:srgbClr val="000000"/>
                </a:solidFill>
                <a:latin typeface="Arial" panose="020B0604020202020204" pitchFamily="34" charset="0"/>
                <a:ea typeface="Tahoma" panose="020B0604030504040204" pitchFamily="34" charset="0"/>
                <a:cs typeface="Arial" panose="020B0604020202020204" pitchFamily="34" charset="0"/>
              </a:endParaRPr>
            </a:p>
          </p:txBody>
        </p:sp>
        <p:sp>
          <p:nvSpPr>
            <p:cNvPr id="33" name="Rectangle 32"/>
            <p:cNvSpPr/>
            <p:nvPr/>
          </p:nvSpPr>
          <p:spPr>
            <a:xfrm>
              <a:off x="8664116" y="2001227"/>
              <a:ext cx="1471535" cy="760219"/>
            </a:xfrm>
            <a:prstGeom prst="rect">
              <a:avLst/>
            </a:prstGeom>
            <a:solidFill>
              <a:schemeClr val="bg1">
                <a:lumMod val="85000"/>
              </a:schemeClr>
            </a:solidFill>
            <a:ln w="9525">
              <a:no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32" tIns="91416" rIns="182832" bIns="91416" numCol="1" spcCol="0" rtlCol="0" fromWordArt="0" anchor="ctr" anchorCtr="0" forceAA="0" compatLnSpc="1">
              <a:prstTxWarp prst="textNoShape">
                <a:avLst/>
              </a:prstTxWarp>
              <a:noAutofit/>
            </a:bodyPr>
            <a:lstStyle/>
            <a:p>
              <a:pPr algn="ctr"/>
              <a:endParaRPr lang="nl-NL" sz="1200" dirty="0" err="1">
                <a:solidFill>
                  <a:srgbClr val="537177"/>
                </a:solidFill>
                <a:latin typeface="Arial" panose="020B0604020202020204" pitchFamily="34" charset="0"/>
                <a:ea typeface="Tahoma" panose="020B0604030504040204" pitchFamily="34" charset="0"/>
                <a:cs typeface="Arial" panose="020B0604020202020204" pitchFamily="34" charset="0"/>
              </a:endParaRPr>
            </a:p>
          </p:txBody>
        </p:sp>
        <p:sp>
          <p:nvSpPr>
            <p:cNvPr id="34" name="TextBox 33"/>
            <p:cNvSpPr txBox="1"/>
            <p:nvPr/>
          </p:nvSpPr>
          <p:spPr>
            <a:xfrm>
              <a:off x="8801437" y="2013793"/>
              <a:ext cx="1198421" cy="758999"/>
            </a:xfrm>
            <a:prstGeom prst="rect">
              <a:avLst/>
            </a:prstGeom>
            <a:noFill/>
          </p:spPr>
          <p:txBody>
            <a:bodyPr wrap="square" rtlCol="0">
              <a:spAutoFit/>
            </a:bodyPr>
            <a:lstStyle/>
            <a:p>
              <a:pPr algn="ctr"/>
              <a:r>
                <a:rPr lang="en-US" sz="1050" b="1" dirty="0">
                  <a:solidFill>
                    <a:srgbClr val="191919">
                      <a:lumMod val="75000"/>
                      <a:lumOff val="25000"/>
                    </a:srgbClr>
                  </a:solidFill>
                  <a:latin typeface="Arial" panose="020B0604020202020204" pitchFamily="34" charset="0"/>
                  <a:ea typeface="Tahoma" panose="020B0604030504040204" pitchFamily="34" charset="0"/>
                  <a:cs typeface="Arial" panose="020B0604020202020204" pitchFamily="34" charset="0"/>
                </a:rPr>
                <a:t>Engage the organization and build capability</a:t>
              </a:r>
            </a:p>
          </p:txBody>
        </p:sp>
        <p:sp>
          <p:nvSpPr>
            <p:cNvPr id="35" name="Round Same Side Corner Rectangle 34"/>
            <p:cNvSpPr/>
            <p:nvPr/>
          </p:nvSpPr>
          <p:spPr>
            <a:xfrm>
              <a:off x="490842" y="1175855"/>
              <a:ext cx="1473067" cy="757834"/>
            </a:xfrm>
            <a:prstGeom prst="round2SameRect">
              <a:avLst/>
            </a:prstGeom>
            <a:solidFill>
              <a:schemeClr val="tx1">
                <a:lumMod val="5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b="1" dirty="0">
                  <a:solidFill>
                    <a:srgbClr val="FFCC00"/>
                  </a:solidFill>
                  <a:latin typeface="Arial" panose="020B0604020202020204" pitchFamily="34" charset="0"/>
                  <a:ea typeface="Tahoma" panose="020B0604030504040204" pitchFamily="34" charset="0"/>
                  <a:cs typeface="Arial" panose="020B0604020202020204" pitchFamily="34" charset="0"/>
                </a:rPr>
                <a:t>BUSINESS / CATEGORY / VISION &amp; STRATEGY</a:t>
              </a:r>
            </a:p>
          </p:txBody>
        </p:sp>
        <p:sp>
          <p:nvSpPr>
            <p:cNvPr id="36" name="Rectangle 35"/>
            <p:cNvSpPr/>
            <p:nvPr/>
          </p:nvSpPr>
          <p:spPr>
            <a:xfrm>
              <a:off x="490845" y="1995451"/>
              <a:ext cx="1471535" cy="760218"/>
            </a:xfrm>
            <a:prstGeom prst="rect">
              <a:avLst/>
            </a:prstGeom>
            <a:solidFill>
              <a:schemeClr val="bg1">
                <a:lumMod val="85000"/>
              </a:schemeClr>
            </a:solidFill>
            <a:ln w="9525">
              <a:no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32" tIns="91416" rIns="182832" bIns="91416" numCol="1" spcCol="0" rtlCol="0" fromWordArt="0" anchor="ctr" anchorCtr="0" forceAA="0" compatLnSpc="1">
              <a:prstTxWarp prst="textNoShape">
                <a:avLst/>
              </a:prstTxWarp>
              <a:noAutofit/>
            </a:bodyPr>
            <a:lstStyle/>
            <a:p>
              <a:pPr algn="ctr"/>
              <a:endParaRPr lang="nl-NL" sz="1200" dirty="0" err="1">
                <a:solidFill>
                  <a:srgbClr val="537177"/>
                </a:solidFill>
                <a:latin typeface="Arial" panose="020B0604020202020204" pitchFamily="34" charset="0"/>
                <a:ea typeface="Tahoma" panose="020B0604030504040204" pitchFamily="34" charset="0"/>
                <a:cs typeface="Arial" panose="020B0604020202020204" pitchFamily="34" charset="0"/>
              </a:endParaRPr>
            </a:p>
          </p:txBody>
        </p:sp>
        <p:sp>
          <p:nvSpPr>
            <p:cNvPr id="37" name="Round Same Side Corner Rectangle 36"/>
            <p:cNvSpPr/>
            <p:nvPr/>
          </p:nvSpPr>
          <p:spPr>
            <a:xfrm>
              <a:off x="2115159" y="1175855"/>
              <a:ext cx="1473067" cy="757834"/>
            </a:xfrm>
            <a:prstGeom prst="round2SameRect">
              <a:avLst/>
            </a:prstGeom>
            <a:solidFill>
              <a:schemeClr val="tx1">
                <a:lumMod val="5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solidFill>
                    <a:srgbClr val="FFCC00"/>
                  </a:solidFill>
                  <a:latin typeface="Arial" panose="020B0604020202020204" pitchFamily="34" charset="0"/>
                  <a:ea typeface="Tahoma" panose="020B0604030504040204" pitchFamily="34" charset="0"/>
                  <a:cs typeface="Arial" panose="020B0604020202020204" pitchFamily="34" charset="0"/>
                </a:rPr>
                <a:t>BRAND STRATEGY</a:t>
              </a:r>
            </a:p>
          </p:txBody>
        </p:sp>
        <p:sp>
          <p:nvSpPr>
            <p:cNvPr id="38" name="Rectangle 37"/>
            <p:cNvSpPr/>
            <p:nvPr/>
          </p:nvSpPr>
          <p:spPr>
            <a:xfrm>
              <a:off x="2115927" y="1980731"/>
              <a:ext cx="1471535" cy="777210"/>
            </a:xfrm>
            <a:prstGeom prst="rect">
              <a:avLst/>
            </a:prstGeom>
            <a:solidFill>
              <a:schemeClr val="bg1">
                <a:lumMod val="85000"/>
              </a:schemeClr>
            </a:solidFill>
            <a:ln w="9525">
              <a:no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32" tIns="91416" rIns="182832" bIns="91416" numCol="1" spcCol="0" rtlCol="0" fromWordArt="0" anchor="ctr" anchorCtr="0" forceAA="0" compatLnSpc="1">
              <a:prstTxWarp prst="textNoShape">
                <a:avLst/>
              </a:prstTxWarp>
              <a:noAutofit/>
            </a:bodyPr>
            <a:lstStyle/>
            <a:p>
              <a:pPr algn="ctr"/>
              <a:endParaRPr lang="nl-NL" sz="1200" dirty="0" err="1">
                <a:solidFill>
                  <a:srgbClr val="537177"/>
                </a:solidFill>
                <a:latin typeface="Arial" panose="020B0604020202020204" pitchFamily="34" charset="0"/>
                <a:ea typeface="Tahoma" panose="020B0604030504040204" pitchFamily="34" charset="0"/>
                <a:cs typeface="Arial" panose="020B0604020202020204" pitchFamily="34" charset="0"/>
              </a:endParaRPr>
            </a:p>
          </p:txBody>
        </p:sp>
        <p:sp>
          <p:nvSpPr>
            <p:cNvPr id="39" name="Round Same Side Corner Rectangle 38"/>
            <p:cNvSpPr/>
            <p:nvPr/>
          </p:nvSpPr>
          <p:spPr>
            <a:xfrm>
              <a:off x="3769071" y="1175855"/>
              <a:ext cx="1473067" cy="757834"/>
            </a:xfrm>
            <a:prstGeom prst="round2SameRect">
              <a:avLst/>
            </a:prstGeom>
            <a:solidFill>
              <a:schemeClr val="tx1">
                <a:lumMod val="5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solidFill>
                    <a:srgbClr val="FFCC00"/>
                  </a:solidFill>
                  <a:latin typeface="Arial" panose="020B0604020202020204" pitchFamily="34" charset="0"/>
                  <a:ea typeface="Tahoma" panose="020B0604030504040204" pitchFamily="34" charset="0"/>
                  <a:cs typeface="Arial" panose="020B0604020202020204" pitchFamily="34" charset="0"/>
                </a:rPr>
                <a:t>INNOVATION</a:t>
              </a:r>
            </a:p>
          </p:txBody>
        </p:sp>
        <p:sp>
          <p:nvSpPr>
            <p:cNvPr id="40" name="Rectangle 39"/>
            <p:cNvSpPr/>
            <p:nvPr/>
          </p:nvSpPr>
          <p:spPr>
            <a:xfrm>
              <a:off x="3753125" y="1995455"/>
              <a:ext cx="1471535" cy="760219"/>
            </a:xfrm>
            <a:prstGeom prst="rect">
              <a:avLst/>
            </a:prstGeom>
            <a:solidFill>
              <a:schemeClr val="bg1">
                <a:lumMod val="85000"/>
              </a:schemeClr>
            </a:solidFill>
            <a:ln w="9525">
              <a:no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32" tIns="91416" rIns="182832" bIns="91416" numCol="1" spcCol="0" rtlCol="0" fromWordArt="0" anchor="ctr" anchorCtr="0" forceAA="0" compatLnSpc="1">
              <a:prstTxWarp prst="textNoShape">
                <a:avLst/>
              </a:prstTxWarp>
              <a:noAutofit/>
            </a:bodyPr>
            <a:lstStyle/>
            <a:p>
              <a:pPr algn="ctr"/>
              <a:endParaRPr lang="nl-NL" sz="1200" dirty="0" err="1">
                <a:solidFill>
                  <a:srgbClr val="537177"/>
                </a:solidFill>
                <a:latin typeface="Arial" panose="020B0604020202020204" pitchFamily="34" charset="0"/>
                <a:ea typeface="Tahoma" panose="020B0604030504040204" pitchFamily="34" charset="0"/>
                <a:cs typeface="Arial" panose="020B0604020202020204" pitchFamily="34" charset="0"/>
              </a:endParaRPr>
            </a:p>
          </p:txBody>
        </p:sp>
        <p:sp>
          <p:nvSpPr>
            <p:cNvPr id="41" name="Round Same Side Corner Rectangle 40"/>
            <p:cNvSpPr/>
            <p:nvPr/>
          </p:nvSpPr>
          <p:spPr>
            <a:xfrm>
              <a:off x="5403215" y="1175855"/>
              <a:ext cx="1473067" cy="757834"/>
            </a:xfrm>
            <a:prstGeom prst="round2SameRect">
              <a:avLst/>
            </a:prstGeom>
            <a:solidFill>
              <a:schemeClr val="tx1">
                <a:lumMod val="5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solidFill>
                    <a:srgbClr val="FFCC00"/>
                  </a:solidFill>
                  <a:latin typeface="Arial" panose="020B0604020202020204" pitchFamily="34" charset="0"/>
                  <a:ea typeface="Tahoma" panose="020B0604030504040204" pitchFamily="34" charset="0"/>
                  <a:cs typeface="Arial" panose="020B0604020202020204" pitchFamily="34" charset="0"/>
                </a:rPr>
                <a:t>BRAND EXPERIENCE</a:t>
              </a:r>
            </a:p>
          </p:txBody>
        </p:sp>
        <p:sp>
          <p:nvSpPr>
            <p:cNvPr id="42" name="Rectangle 41"/>
            <p:cNvSpPr/>
            <p:nvPr/>
          </p:nvSpPr>
          <p:spPr>
            <a:xfrm>
              <a:off x="5403216" y="1995455"/>
              <a:ext cx="1471535" cy="760219"/>
            </a:xfrm>
            <a:prstGeom prst="rect">
              <a:avLst/>
            </a:prstGeom>
            <a:solidFill>
              <a:schemeClr val="bg1">
                <a:lumMod val="85000"/>
              </a:schemeClr>
            </a:solidFill>
            <a:ln w="9525">
              <a:no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32" tIns="91416" rIns="182832" bIns="91416" numCol="1" spcCol="0" rtlCol="0" fromWordArt="0" anchor="ctr" anchorCtr="0" forceAA="0" compatLnSpc="1">
              <a:prstTxWarp prst="textNoShape">
                <a:avLst/>
              </a:prstTxWarp>
              <a:noAutofit/>
            </a:bodyPr>
            <a:lstStyle/>
            <a:p>
              <a:pPr algn="ctr"/>
              <a:endParaRPr lang="nl-NL" sz="1200" dirty="0" err="1">
                <a:solidFill>
                  <a:srgbClr val="537177"/>
                </a:solidFill>
                <a:latin typeface="Arial" panose="020B0604020202020204" pitchFamily="34" charset="0"/>
                <a:ea typeface="Tahoma" panose="020B0604030504040204" pitchFamily="34" charset="0"/>
                <a:cs typeface="Arial" panose="020B0604020202020204" pitchFamily="34" charset="0"/>
              </a:endParaRPr>
            </a:p>
          </p:txBody>
        </p:sp>
        <p:sp>
          <p:nvSpPr>
            <p:cNvPr id="43" name="Round Same Side Corner Rectangle 42"/>
            <p:cNvSpPr/>
            <p:nvPr/>
          </p:nvSpPr>
          <p:spPr>
            <a:xfrm>
              <a:off x="10275726" y="1169826"/>
              <a:ext cx="1473067" cy="757834"/>
            </a:xfrm>
            <a:prstGeom prst="round2SameRect">
              <a:avLst/>
            </a:prstGeom>
            <a:solidFill>
              <a:schemeClr val="tx1">
                <a:lumMod val="5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solidFill>
                    <a:srgbClr val="FFCC00"/>
                  </a:solidFill>
                  <a:latin typeface="Arial" panose="020B0604020202020204" pitchFamily="34" charset="0"/>
                  <a:ea typeface="Tahoma" panose="020B0604030504040204" pitchFamily="34" charset="0"/>
                  <a:cs typeface="Arial" panose="020B0604020202020204" pitchFamily="34" charset="0"/>
                </a:rPr>
                <a:t>PERFORMANCE  OPTIMIZATION &amp; PREDICTION</a:t>
              </a:r>
            </a:p>
          </p:txBody>
        </p:sp>
        <p:sp>
          <p:nvSpPr>
            <p:cNvPr id="44" name="Rectangle 43"/>
            <p:cNvSpPr/>
            <p:nvPr/>
          </p:nvSpPr>
          <p:spPr>
            <a:xfrm>
              <a:off x="10275727" y="2001227"/>
              <a:ext cx="1471535" cy="760219"/>
            </a:xfrm>
            <a:prstGeom prst="rect">
              <a:avLst/>
            </a:prstGeom>
            <a:solidFill>
              <a:schemeClr val="bg1">
                <a:lumMod val="85000"/>
              </a:schemeClr>
            </a:solidFill>
            <a:ln w="9525">
              <a:no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32" tIns="91416" rIns="182832" bIns="91416" numCol="1" spcCol="0" rtlCol="0" fromWordArt="0" anchor="ctr" anchorCtr="0" forceAA="0" compatLnSpc="1">
              <a:prstTxWarp prst="textNoShape">
                <a:avLst/>
              </a:prstTxWarp>
              <a:noAutofit/>
            </a:bodyPr>
            <a:lstStyle/>
            <a:p>
              <a:pPr algn="ctr"/>
              <a:endParaRPr lang="nl-NL" sz="1200" dirty="0" err="1">
                <a:solidFill>
                  <a:srgbClr val="537177"/>
                </a:solidFill>
                <a:latin typeface="Arial" panose="020B0604020202020204" pitchFamily="34" charset="0"/>
                <a:ea typeface="Tahoma" panose="020B0604030504040204" pitchFamily="34" charset="0"/>
                <a:cs typeface="Arial" panose="020B0604020202020204" pitchFamily="34" charset="0"/>
              </a:endParaRPr>
            </a:p>
          </p:txBody>
        </p:sp>
        <p:sp>
          <p:nvSpPr>
            <p:cNvPr id="45" name="TextBox 44"/>
            <p:cNvSpPr txBox="1"/>
            <p:nvPr/>
          </p:nvSpPr>
          <p:spPr>
            <a:xfrm>
              <a:off x="628165" y="2256167"/>
              <a:ext cx="1198421" cy="260906"/>
            </a:xfrm>
            <a:prstGeom prst="rect">
              <a:avLst/>
            </a:prstGeom>
            <a:noFill/>
          </p:spPr>
          <p:txBody>
            <a:bodyPr wrap="square" rtlCol="0">
              <a:spAutoFit/>
            </a:bodyPr>
            <a:lstStyle/>
            <a:p>
              <a:pPr algn="ctr"/>
              <a:r>
                <a:rPr lang="en-US" sz="1050" b="1" dirty="0">
                  <a:solidFill>
                    <a:srgbClr val="191919">
                      <a:lumMod val="75000"/>
                      <a:lumOff val="25000"/>
                    </a:srgbClr>
                  </a:solidFill>
                  <a:latin typeface="Arial" panose="020B0604020202020204" pitchFamily="34" charset="0"/>
                  <a:ea typeface="Tahoma" panose="020B0604030504040204" pitchFamily="34" charset="0"/>
                  <a:cs typeface="Arial" panose="020B0604020202020204" pitchFamily="34" charset="0"/>
                </a:rPr>
                <a:t>Where to play</a:t>
              </a:r>
              <a:endParaRPr lang="nl-NL" sz="1050" b="1" dirty="0">
                <a:solidFill>
                  <a:srgbClr val="191919">
                    <a:lumMod val="75000"/>
                    <a:lumOff val="25000"/>
                  </a:srgbClr>
                </a:solidFill>
                <a:latin typeface="Arial" panose="020B0604020202020204" pitchFamily="34" charset="0"/>
                <a:ea typeface="Tahoma" panose="020B0604030504040204" pitchFamily="34" charset="0"/>
                <a:cs typeface="Arial" panose="020B0604020202020204" pitchFamily="34" charset="0"/>
              </a:endParaRPr>
            </a:p>
          </p:txBody>
        </p:sp>
        <p:sp>
          <p:nvSpPr>
            <p:cNvPr id="46" name="TextBox 45"/>
            <p:cNvSpPr txBox="1"/>
            <p:nvPr/>
          </p:nvSpPr>
          <p:spPr>
            <a:xfrm>
              <a:off x="2252482" y="2175376"/>
              <a:ext cx="1198421" cy="426937"/>
            </a:xfrm>
            <a:prstGeom prst="rect">
              <a:avLst/>
            </a:prstGeom>
            <a:noFill/>
          </p:spPr>
          <p:txBody>
            <a:bodyPr wrap="square" rtlCol="0">
              <a:spAutoFit/>
            </a:bodyPr>
            <a:lstStyle/>
            <a:p>
              <a:pPr algn="ctr"/>
              <a:r>
                <a:rPr lang="en-US" sz="1050" b="1" dirty="0">
                  <a:solidFill>
                    <a:srgbClr val="191919">
                      <a:lumMod val="75000"/>
                      <a:lumOff val="25000"/>
                    </a:srgbClr>
                  </a:solidFill>
                  <a:latin typeface="Arial" panose="020B0604020202020204" pitchFamily="34" charset="0"/>
                  <a:ea typeface="Tahoma" panose="020B0604030504040204" pitchFamily="34" charset="0"/>
                  <a:cs typeface="Arial" panose="020B0604020202020204" pitchFamily="34" charset="0"/>
                </a:rPr>
                <a:t>What to stand for</a:t>
              </a:r>
            </a:p>
          </p:txBody>
        </p:sp>
        <p:sp>
          <p:nvSpPr>
            <p:cNvPr id="47" name="TextBox 46"/>
            <p:cNvSpPr txBox="1"/>
            <p:nvPr/>
          </p:nvSpPr>
          <p:spPr>
            <a:xfrm>
              <a:off x="3906394" y="2175376"/>
              <a:ext cx="1198421" cy="426937"/>
            </a:xfrm>
            <a:prstGeom prst="rect">
              <a:avLst/>
            </a:prstGeom>
            <a:noFill/>
          </p:spPr>
          <p:txBody>
            <a:bodyPr wrap="square" rtlCol="0">
              <a:spAutoFit/>
            </a:bodyPr>
            <a:lstStyle/>
            <a:p>
              <a:pPr algn="ctr"/>
              <a:r>
                <a:rPr lang="en-US" sz="1050" b="1" dirty="0">
                  <a:solidFill>
                    <a:srgbClr val="191919">
                      <a:lumMod val="75000"/>
                      <a:lumOff val="25000"/>
                    </a:srgbClr>
                  </a:solidFill>
                  <a:latin typeface="Arial" panose="020B0604020202020204" pitchFamily="34" charset="0"/>
                  <a:ea typeface="Tahoma" panose="020B0604030504040204" pitchFamily="34" charset="0"/>
                  <a:cs typeface="Arial" panose="020B0604020202020204" pitchFamily="34" charset="0"/>
                </a:rPr>
                <a:t>How to disrupt and renew</a:t>
              </a:r>
            </a:p>
          </p:txBody>
        </p:sp>
        <p:sp>
          <p:nvSpPr>
            <p:cNvPr id="48" name="TextBox 47"/>
            <p:cNvSpPr txBox="1"/>
            <p:nvPr/>
          </p:nvSpPr>
          <p:spPr>
            <a:xfrm>
              <a:off x="5540538" y="2175376"/>
              <a:ext cx="1198421" cy="426937"/>
            </a:xfrm>
            <a:prstGeom prst="rect">
              <a:avLst/>
            </a:prstGeom>
            <a:noFill/>
          </p:spPr>
          <p:txBody>
            <a:bodyPr wrap="square" rtlCol="0">
              <a:spAutoFit/>
            </a:bodyPr>
            <a:lstStyle/>
            <a:p>
              <a:pPr algn="ctr"/>
              <a:r>
                <a:rPr lang="en-US" sz="1050" b="1" dirty="0">
                  <a:solidFill>
                    <a:srgbClr val="191919">
                      <a:lumMod val="75000"/>
                      <a:lumOff val="25000"/>
                    </a:srgbClr>
                  </a:solidFill>
                  <a:latin typeface="Arial" panose="020B0604020202020204" pitchFamily="34" charset="0"/>
                  <a:ea typeface="Tahoma" panose="020B0604030504040204" pitchFamily="34" charset="0"/>
                  <a:cs typeface="Arial" panose="020B0604020202020204" pitchFamily="34" charset="0"/>
                </a:rPr>
                <a:t>Engage the consumer</a:t>
              </a:r>
            </a:p>
          </p:txBody>
        </p:sp>
        <p:sp>
          <p:nvSpPr>
            <p:cNvPr id="49" name="TextBox 48"/>
            <p:cNvSpPr txBox="1"/>
            <p:nvPr/>
          </p:nvSpPr>
          <p:spPr>
            <a:xfrm>
              <a:off x="10413046" y="2094585"/>
              <a:ext cx="1198421" cy="592968"/>
            </a:xfrm>
            <a:prstGeom prst="rect">
              <a:avLst/>
            </a:prstGeom>
            <a:noFill/>
          </p:spPr>
          <p:txBody>
            <a:bodyPr wrap="square" rtlCol="0">
              <a:spAutoFit/>
            </a:bodyPr>
            <a:lstStyle/>
            <a:p>
              <a:pPr algn="ctr"/>
              <a:r>
                <a:rPr lang="en-US" sz="1050" b="1" dirty="0">
                  <a:solidFill>
                    <a:srgbClr val="191919">
                      <a:lumMod val="75000"/>
                      <a:lumOff val="25000"/>
                    </a:srgbClr>
                  </a:solidFill>
                  <a:latin typeface="Arial" panose="020B0604020202020204" pitchFamily="34" charset="0"/>
                  <a:ea typeface="Tahoma" panose="020B0604030504040204" pitchFamily="34" charset="0"/>
                  <a:cs typeface="Arial" panose="020B0604020202020204" pitchFamily="34" charset="0"/>
                </a:rPr>
                <a:t>Measure KPI’s impact and maximize ROI</a:t>
              </a:r>
            </a:p>
          </p:txBody>
        </p:sp>
        <p:sp>
          <p:nvSpPr>
            <p:cNvPr id="50" name="Round Same Side Corner Rectangle 49"/>
            <p:cNvSpPr/>
            <p:nvPr/>
          </p:nvSpPr>
          <p:spPr>
            <a:xfrm>
              <a:off x="8660290" y="1169826"/>
              <a:ext cx="1473067" cy="757834"/>
            </a:xfrm>
            <a:prstGeom prst="round2SameRect">
              <a:avLst/>
            </a:prstGeom>
            <a:solidFill>
              <a:schemeClr val="tx1">
                <a:lumMod val="5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solidFill>
                    <a:srgbClr val="FFCC00"/>
                  </a:solidFill>
                  <a:latin typeface="Arial" panose="020B0604020202020204" pitchFamily="34" charset="0"/>
                  <a:ea typeface="Tahoma" panose="020B0604030504040204" pitchFamily="34" charset="0"/>
                  <a:cs typeface="Arial" panose="020B0604020202020204" pitchFamily="34" charset="0"/>
                </a:rPr>
                <a:t>ORGANIZATION</a:t>
              </a:r>
              <a:endParaRPr lang="nl-NL" sz="1050" b="1" dirty="0">
                <a:solidFill>
                  <a:srgbClr val="FFCC00"/>
                </a:solidFill>
                <a:latin typeface="Arial" panose="020B0604020202020204" pitchFamily="34" charset="0"/>
                <a:ea typeface="Tahoma" panose="020B0604030504040204" pitchFamily="34" charset="0"/>
                <a:cs typeface="Arial" panose="020B0604020202020204" pitchFamily="34" charset="0"/>
              </a:endParaRPr>
            </a:p>
          </p:txBody>
        </p:sp>
        <p:sp>
          <p:nvSpPr>
            <p:cNvPr id="51" name="Round Same Side Corner Rectangle 50"/>
            <p:cNvSpPr/>
            <p:nvPr/>
          </p:nvSpPr>
          <p:spPr>
            <a:xfrm>
              <a:off x="7017871" y="1175855"/>
              <a:ext cx="1473067" cy="757834"/>
            </a:xfrm>
            <a:prstGeom prst="round2SameRect">
              <a:avLst/>
            </a:prstGeom>
            <a:solidFill>
              <a:schemeClr val="tx1">
                <a:lumMod val="5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solidFill>
                    <a:srgbClr val="FFCC00"/>
                  </a:solidFill>
                  <a:latin typeface="Arial" panose="020B0604020202020204" pitchFamily="34" charset="0"/>
                  <a:ea typeface="Tahoma" panose="020B0604030504040204" pitchFamily="34" charset="0"/>
                  <a:cs typeface="Arial" panose="020B0604020202020204" pitchFamily="34" charset="0"/>
                </a:rPr>
                <a:t>GO TO MARKET STRATEGY &amp; EXECUTION</a:t>
              </a:r>
            </a:p>
          </p:txBody>
        </p:sp>
        <p:sp>
          <p:nvSpPr>
            <p:cNvPr id="52" name="Rectangle 51"/>
            <p:cNvSpPr/>
            <p:nvPr/>
          </p:nvSpPr>
          <p:spPr>
            <a:xfrm>
              <a:off x="7017873" y="1995455"/>
              <a:ext cx="1471535" cy="760219"/>
            </a:xfrm>
            <a:prstGeom prst="rect">
              <a:avLst/>
            </a:prstGeom>
            <a:solidFill>
              <a:schemeClr val="bg1">
                <a:lumMod val="85000"/>
              </a:schemeClr>
            </a:solidFill>
            <a:ln w="9525">
              <a:no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32" tIns="91416" rIns="182832" bIns="91416" numCol="1" spcCol="0" rtlCol="0" fromWordArt="0" anchor="ctr" anchorCtr="0" forceAA="0" compatLnSpc="1">
              <a:prstTxWarp prst="textNoShape">
                <a:avLst/>
              </a:prstTxWarp>
              <a:noAutofit/>
            </a:bodyPr>
            <a:lstStyle/>
            <a:p>
              <a:pPr algn="ctr"/>
              <a:endParaRPr lang="nl-NL" sz="1200" dirty="0" err="1">
                <a:solidFill>
                  <a:srgbClr val="537177"/>
                </a:solidFill>
                <a:latin typeface="Arial" panose="020B0604020202020204" pitchFamily="34" charset="0"/>
                <a:ea typeface="Tahoma" panose="020B0604030504040204" pitchFamily="34" charset="0"/>
                <a:cs typeface="Arial" panose="020B0604020202020204" pitchFamily="34" charset="0"/>
              </a:endParaRPr>
            </a:p>
          </p:txBody>
        </p:sp>
        <p:sp>
          <p:nvSpPr>
            <p:cNvPr id="53" name="TextBox 52"/>
            <p:cNvSpPr txBox="1"/>
            <p:nvPr/>
          </p:nvSpPr>
          <p:spPr>
            <a:xfrm>
              <a:off x="7155194" y="2094585"/>
              <a:ext cx="1198421" cy="592968"/>
            </a:xfrm>
            <a:prstGeom prst="rect">
              <a:avLst/>
            </a:prstGeom>
            <a:noFill/>
          </p:spPr>
          <p:txBody>
            <a:bodyPr wrap="square" rtlCol="0">
              <a:spAutoFit/>
            </a:bodyPr>
            <a:lstStyle/>
            <a:p>
              <a:pPr algn="ctr"/>
              <a:r>
                <a:rPr lang="en-US" sz="1050" b="1" dirty="0">
                  <a:solidFill>
                    <a:srgbClr val="191919">
                      <a:lumMod val="75000"/>
                      <a:lumOff val="25000"/>
                    </a:srgbClr>
                  </a:solidFill>
                  <a:latin typeface="Arial" panose="020B0604020202020204" pitchFamily="34" charset="0"/>
                  <a:ea typeface="Tahoma" panose="020B0604030504040204" pitchFamily="34" charset="0"/>
                  <a:cs typeface="Arial" panose="020B0604020202020204" pitchFamily="34" charset="0"/>
                </a:rPr>
                <a:t>Win with Shoppers</a:t>
              </a:r>
            </a:p>
            <a:p>
              <a:pPr algn="ctr"/>
              <a:r>
                <a:rPr lang="en-US" sz="1050" b="1" dirty="0">
                  <a:solidFill>
                    <a:srgbClr val="191919">
                      <a:lumMod val="75000"/>
                      <a:lumOff val="25000"/>
                    </a:srgbClr>
                  </a:solidFill>
                  <a:latin typeface="Arial" panose="020B0604020202020204" pitchFamily="34" charset="0"/>
                  <a:ea typeface="Tahoma" panose="020B0604030504040204" pitchFamily="34" charset="0"/>
                  <a:cs typeface="Arial" panose="020B0604020202020204" pitchFamily="34" charset="0"/>
                </a:rPr>
                <a:t>and Customers</a:t>
              </a:r>
            </a:p>
          </p:txBody>
        </p:sp>
      </p:grpSp>
    </p:spTree>
    <p:extLst>
      <p:ext uri="{BB962C8B-B14F-4D97-AF65-F5344CB8AC3E}">
        <p14:creationId xmlns:p14="http://schemas.microsoft.com/office/powerpoint/2010/main" val="1769853705"/>
      </p:ext>
    </p:extLst>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Graph Analytics - Script and Files</a:t>
            </a:r>
            <a:endParaRPr lang="en-IN" dirty="0"/>
          </a:p>
        </p:txBody>
      </p:sp>
      <p:pic>
        <p:nvPicPr>
          <p:cNvPr id="4" name="Picture 3"/>
          <p:cNvPicPr>
            <a:picLocks noChangeAspect="1"/>
          </p:cNvPicPr>
          <p:nvPr/>
        </p:nvPicPr>
        <p:blipFill>
          <a:blip r:embed="rId3"/>
          <a:stretch>
            <a:fillRect/>
          </a:stretch>
        </p:blipFill>
        <p:spPr>
          <a:xfrm>
            <a:off x="406294" y="1157557"/>
            <a:ext cx="7762875" cy="1590675"/>
          </a:xfrm>
          <a:prstGeom prst="rect">
            <a:avLst/>
          </a:prstGeom>
        </p:spPr>
      </p:pic>
      <p:graphicFrame>
        <p:nvGraphicFramePr>
          <p:cNvPr id="7" name="Object 6"/>
          <p:cNvGraphicFramePr>
            <a:graphicFrameLocks noChangeAspect="1"/>
          </p:cNvGraphicFramePr>
          <p:nvPr>
            <p:extLst/>
          </p:nvPr>
        </p:nvGraphicFramePr>
        <p:xfrm>
          <a:off x="634138" y="3429000"/>
          <a:ext cx="914400" cy="771525"/>
        </p:xfrm>
        <a:graphic>
          <a:graphicData uri="http://schemas.openxmlformats.org/presentationml/2006/ole">
            <mc:AlternateContent xmlns:mc="http://schemas.openxmlformats.org/markup-compatibility/2006">
              <mc:Choice xmlns:v="urn:schemas-microsoft-com:vml" Requires="v">
                <p:oleObj spid="_x0000_s3167" name="Packager Shell Object" showAsIcon="1" r:id="rId4" imgW="914400" imgH="771480" progId="Package">
                  <p:embed/>
                </p:oleObj>
              </mc:Choice>
              <mc:Fallback>
                <p:oleObj name="Packager Shell Object" showAsIcon="1" r:id="rId4" imgW="914400" imgH="771480" progId="Package">
                  <p:embed/>
                  <p:pic>
                    <p:nvPicPr>
                      <p:cNvPr id="7" name="Object 6"/>
                      <p:cNvPicPr/>
                      <p:nvPr/>
                    </p:nvPicPr>
                    <p:blipFill>
                      <a:blip r:embed="rId5"/>
                      <a:stretch>
                        <a:fillRect/>
                      </a:stretch>
                    </p:blipFill>
                    <p:spPr>
                      <a:xfrm>
                        <a:off x="634138" y="3429000"/>
                        <a:ext cx="914400" cy="771525"/>
                      </a:xfrm>
                      <a:prstGeom prst="rect">
                        <a:avLst/>
                      </a:prstGeom>
                    </p:spPr>
                  </p:pic>
                </p:oleObj>
              </mc:Fallback>
            </mc:AlternateContent>
          </a:graphicData>
        </a:graphic>
      </p:graphicFrame>
      <p:graphicFrame>
        <p:nvGraphicFramePr>
          <p:cNvPr id="10" name="Object 9"/>
          <p:cNvGraphicFramePr>
            <a:graphicFrameLocks noChangeAspect="1"/>
          </p:cNvGraphicFramePr>
          <p:nvPr>
            <p:extLst/>
          </p:nvPr>
        </p:nvGraphicFramePr>
        <p:xfrm>
          <a:off x="1809795" y="3344091"/>
          <a:ext cx="1207589" cy="1018903"/>
        </p:xfrm>
        <a:graphic>
          <a:graphicData uri="http://schemas.openxmlformats.org/presentationml/2006/ole">
            <mc:AlternateContent xmlns:mc="http://schemas.openxmlformats.org/markup-compatibility/2006">
              <mc:Choice xmlns:v="urn:schemas-microsoft-com:vml" Requires="v">
                <p:oleObj spid="_x0000_s3168" name="Macro-Enabled Worksheet" showAsIcon="1" r:id="rId6" imgW="914400" imgH="771480" progId="Excel.SheetMacroEnabled.12">
                  <p:embed/>
                </p:oleObj>
              </mc:Choice>
              <mc:Fallback>
                <p:oleObj name="Macro-Enabled Worksheet" showAsIcon="1" r:id="rId6" imgW="914400" imgH="771480" progId="Excel.SheetMacroEnabled.12">
                  <p:embed/>
                  <p:pic>
                    <p:nvPicPr>
                      <p:cNvPr id="10" name="Object 9"/>
                      <p:cNvPicPr/>
                      <p:nvPr/>
                    </p:nvPicPr>
                    <p:blipFill>
                      <a:blip r:embed="rId7"/>
                      <a:stretch>
                        <a:fillRect/>
                      </a:stretch>
                    </p:blipFill>
                    <p:spPr>
                      <a:xfrm>
                        <a:off x="1809795" y="3344091"/>
                        <a:ext cx="1207589" cy="1018903"/>
                      </a:xfrm>
                      <a:prstGeom prst="rect">
                        <a:avLst/>
                      </a:prstGeom>
                    </p:spPr>
                  </p:pic>
                </p:oleObj>
              </mc:Fallback>
            </mc:AlternateContent>
          </a:graphicData>
        </a:graphic>
      </p:graphicFrame>
      <p:graphicFrame>
        <p:nvGraphicFramePr>
          <p:cNvPr id="11" name="Object 10"/>
          <p:cNvGraphicFramePr>
            <a:graphicFrameLocks noChangeAspect="1"/>
          </p:cNvGraphicFramePr>
          <p:nvPr>
            <p:extLst/>
          </p:nvPr>
        </p:nvGraphicFramePr>
        <p:xfrm>
          <a:off x="3716973" y="3344091"/>
          <a:ext cx="914400" cy="771525"/>
        </p:xfrm>
        <a:graphic>
          <a:graphicData uri="http://schemas.openxmlformats.org/presentationml/2006/ole">
            <mc:AlternateContent xmlns:mc="http://schemas.openxmlformats.org/markup-compatibility/2006">
              <mc:Choice xmlns:v="urn:schemas-microsoft-com:vml" Requires="v">
                <p:oleObj spid="_x0000_s3169" name="Macro-Enabled Worksheet" showAsIcon="1" r:id="rId8" imgW="914400" imgH="771480" progId="Excel.SheetMacroEnabled.12">
                  <p:embed/>
                </p:oleObj>
              </mc:Choice>
              <mc:Fallback>
                <p:oleObj name="Macro-Enabled Worksheet" showAsIcon="1" r:id="rId8" imgW="914400" imgH="771480" progId="Excel.SheetMacroEnabled.12">
                  <p:embed/>
                  <p:pic>
                    <p:nvPicPr>
                      <p:cNvPr id="11" name="Object 10"/>
                      <p:cNvPicPr/>
                      <p:nvPr/>
                    </p:nvPicPr>
                    <p:blipFill>
                      <a:blip r:embed="rId9"/>
                      <a:stretch>
                        <a:fillRect/>
                      </a:stretch>
                    </p:blipFill>
                    <p:spPr>
                      <a:xfrm>
                        <a:off x="3716973" y="3344091"/>
                        <a:ext cx="914400" cy="771525"/>
                      </a:xfrm>
                      <a:prstGeom prst="rect">
                        <a:avLst/>
                      </a:prstGeom>
                    </p:spPr>
                  </p:pic>
                </p:oleObj>
              </mc:Fallback>
            </mc:AlternateContent>
          </a:graphicData>
        </a:graphic>
      </p:graphicFrame>
    </p:spTree>
    <p:extLst>
      <p:ext uri="{BB962C8B-B14F-4D97-AF65-F5344CB8AC3E}">
        <p14:creationId xmlns:p14="http://schemas.microsoft.com/office/powerpoint/2010/main" val="641112381"/>
      </p:ext>
    </p:extLst>
  </p:cSld>
  <p:clrMapOvr>
    <a:masterClrMapping/>
  </p:clrMapOv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Master Data Management - Azure data factory</a:t>
            </a:r>
            <a:endParaRPr lang="en-IN"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732992"/>
            <a:ext cx="12188825" cy="6124109"/>
          </a:xfrm>
          <a:prstGeom prst="rect">
            <a:avLst/>
          </a:prstGeom>
        </p:spPr>
      </p:pic>
    </p:spTree>
    <p:extLst>
      <p:ext uri="{BB962C8B-B14F-4D97-AF65-F5344CB8AC3E}">
        <p14:creationId xmlns:p14="http://schemas.microsoft.com/office/powerpoint/2010/main" val="3643846462"/>
      </p:ext>
    </p:extLst>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06294" y="2904779"/>
            <a:ext cx="11376237" cy="719592"/>
          </a:xfrm>
        </p:spPr>
        <p:txBody>
          <a:bodyPr/>
          <a:lstStyle/>
          <a:p>
            <a:pPr algn="ctr"/>
            <a:r>
              <a:rPr lang="en-US" dirty="0" smtClean="0"/>
              <a:t>Chat BOT</a:t>
            </a:r>
            <a:endParaRPr lang="en-US" dirty="0"/>
          </a:p>
        </p:txBody>
      </p:sp>
    </p:spTree>
    <p:extLst>
      <p:ext uri="{BB962C8B-B14F-4D97-AF65-F5344CB8AC3E}">
        <p14:creationId xmlns:p14="http://schemas.microsoft.com/office/powerpoint/2010/main" val="1367550445"/>
      </p:ext>
    </p:extLst>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58210" y="1023581"/>
            <a:ext cx="6524649" cy="5677470"/>
          </a:xfrm>
          <a:prstGeom prst="rect">
            <a:avLst/>
          </a:prstGeom>
        </p:spPr>
      </p:pic>
      <p:sp>
        <p:nvSpPr>
          <p:cNvPr id="2" name="Title 1"/>
          <p:cNvSpPr>
            <a:spLocks noGrp="1"/>
          </p:cNvSpPr>
          <p:nvPr>
            <p:ph type="title"/>
          </p:nvPr>
        </p:nvSpPr>
        <p:spPr>
          <a:xfrm>
            <a:off x="228871" y="225816"/>
            <a:ext cx="11959953" cy="367234"/>
          </a:xfrm>
        </p:spPr>
        <p:txBody>
          <a:bodyPr/>
          <a:lstStyle/>
          <a:p>
            <a:r>
              <a:rPr lang="en-GB" b="1" dirty="0" smtClean="0">
                <a:latin typeface="Century Gothic" panose="020B0502020202020204" pitchFamily="34" charset="0"/>
              </a:rPr>
              <a:t>Data For All - Search Analytics</a:t>
            </a:r>
            <a:endParaRPr lang="en-GB" b="1" dirty="0">
              <a:latin typeface="Century Gothic" panose="020B0502020202020204" pitchFamily="34" charset="0"/>
            </a:endParaRPr>
          </a:p>
        </p:txBody>
      </p:sp>
      <p:sp>
        <p:nvSpPr>
          <p:cNvPr id="48" name="Rectangle 47"/>
          <p:cNvSpPr/>
          <p:nvPr/>
        </p:nvSpPr>
        <p:spPr>
          <a:xfrm>
            <a:off x="6661062" y="846105"/>
            <a:ext cx="5430932" cy="6032421"/>
          </a:xfrm>
          <a:prstGeom prst="rect">
            <a:avLst/>
          </a:prstGeom>
          <a:ln/>
        </p:spPr>
        <p:style>
          <a:lnRef idx="1">
            <a:schemeClr val="accent5"/>
          </a:lnRef>
          <a:fillRef idx="2">
            <a:schemeClr val="accent5"/>
          </a:fillRef>
          <a:effectRef idx="1">
            <a:schemeClr val="accent5"/>
          </a:effectRef>
          <a:fontRef idx="minor">
            <a:schemeClr val="dk1"/>
          </a:fontRef>
        </p:style>
        <p:txBody>
          <a:bodyPr wrap="square">
            <a:spAutoFit/>
          </a:bodyPr>
          <a:lstStyle/>
          <a:p>
            <a:pPr marL="457200" indent="-271463">
              <a:buFont typeface="+mj-lt"/>
              <a:buAutoNum type="arabicPeriod"/>
            </a:pPr>
            <a:endParaRPr lang="en-IN" sz="100" dirty="0" smtClean="0">
              <a:solidFill>
                <a:schemeClr val="tx1">
                  <a:lumMod val="65000"/>
                  <a:lumOff val="35000"/>
                </a:schemeClr>
              </a:solidFill>
              <a:latin typeface="Century Gothic" panose="020B0502020202020204" pitchFamily="34" charset="0"/>
              <a:ea typeface="Calibri" panose="020F0502020204030204" pitchFamily="34" charset="0"/>
            </a:endParaRPr>
          </a:p>
          <a:p>
            <a:pPr marL="457200" indent="-271463">
              <a:buFont typeface="+mj-lt"/>
              <a:buAutoNum type="arabicPeriod"/>
            </a:pPr>
            <a:endParaRPr lang="en-IN" sz="100" dirty="0">
              <a:solidFill>
                <a:schemeClr val="tx1">
                  <a:lumMod val="65000"/>
                  <a:lumOff val="35000"/>
                </a:schemeClr>
              </a:solidFill>
              <a:latin typeface="Century Gothic" panose="020B0502020202020204" pitchFamily="34" charset="0"/>
              <a:ea typeface="Calibri" panose="020F0502020204030204" pitchFamily="34" charset="0"/>
            </a:endParaRPr>
          </a:p>
          <a:p>
            <a:pPr marL="457200" indent="-271463">
              <a:buFont typeface="+mj-lt"/>
              <a:buAutoNum type="arabicPeriod"/>
            </a:pPr>
            <a:endParaRPr lang="en-IN" sz="100" dirty="0" smtClean="0">
              <a:solidFill>
                <a:schemeClr val="tx1">
                  <a:lumMod val="65000"/>
                  <a:lumOff val="35000"/>
                </a:schemeClr>
              </a:solidFill>
              <a:latin typeface="Century Gothic" panose="020B0502020202020204" pitchFamily="34" charset="0"/>
              <a:ea typeface="Calibri" panose="020F0502020204030204" pitchFamily="34" charset="0"/>
            </a:endParaRPr>
          </a:p>
          <a:p>
            <a:pPr marL="457200" indent="-271463">
              <a:buFont typeface="+mj-lt"/>
              <a:buAutoNum type="arabicPeriod"/>
            </a:pPr>
            <a:endParaRPr lang="en-IN" sz="100" dirty="0">
              <a:solidFill>
                <a:schemeClr val="tx1">
                  <a:lumMod val="65000"/>
                  <a:lumOff val="35000"/>
                </a:schemeClr>
              </a:solidFill>
              <a:latin typeface="Century Gothic" panose="020B0502020202020204" pitchFamily="34" charset="0"/>
              <a:ea typeface="Calibri" panose="020F0502020204030204" pitchFamily="34" charset="0"/>
            </a:endParaRPr>
          </a:p>
          <a:p>
            <a:pPr marL="457200" indent="-271463">
              <a:buFont typeface="+mj-lt"/>
              <a:buAutoNum type="arabicPeriod"/>
            </a:pPr>
            <a:endParaRPr lang="en-IN" sz="100" dirty="0" smtClean="0">
              <a:solidFill>
                <a:schemeClr val="tx1">
                  <a:lumMod val="65000"/>
                  <a:lumOff val="35000"/>
                </a:schemeClr>
              </a:solidFill>
              <a:latin typeface="Century Gothic" panose="020B0502020202020204" pitchFamily="34" charset="0"/>
              <a:ea typeface="Calibri" panose="020F0502020204030204" pitchFamily="34" charset="0"/>
            </a:endParaRPr>
          </a:p>
          <a:p>
            <a:pPr marL="457200" indent="-271463">
              <a:buFont typeface="+mj-lt"/>
              <a:buAutoNum type="arabicPeriod"/>
            </a:pPr>
            <a:endParaRPr lang="en-IN" sz="100" dirty="0">
              <a:solidFill>
                <a:schemeClr val="tx1">
                  <a:lumMod val="65000"/>
                  <a:lumOff val="35000"/>
                </a:schemeClr>
              </a:solidFill>
              <a:latin typeface="Century Gothic" panose="020B0502020202020204" pitchFamily="34" charset="0"/>
              <a:ea typeface="Calibri" panose="020F0502020204030204" pitchFamily="34" charset="0"/>
            </a:endParaRPr>
          </a:p>
          <a:p>
            <a:pPr marL="457200" indent="-271463">
              <a:buFont typeface="+mj-lt"/>
              <a:buAutoNum type="arabicPeriod"/>
            </a:pPr>
            <a:endParaRPr lang="en-IN" sz="100" dirty="0" smtClean="0">
              <a:solidFill>
                <a:schemeClr val="tx1">
                  <a:lumMod val="65000"/>
                  <a:lumOff val="35000"/>
                </a:schemeClr>
              </a:solidFill>
              <a:latin typeface="Century Gothic" panose="020B0502020202020204" pitchFamily="34" charset="0"/>
              <a:ea typeface="Calibri" panose="020F0502020204030204" pitchFamily="34" charset="0"/>
            </a:endParaRPr>
          </a:p>
          <a:p>
            <a:pPr marL="457200" indent="-271463">
              <a:buFont typeface="+mj-lt"/>
              <a:buAutoNum type="arabicPeriod"/>
            </a:pPr>
            <a:endParaRPr lang="en-IN" sz="100" dirty="0">
              <a:solidFill>
                <a:schemeClr val="tx1">
                  <a:lumMod val="65000"/>
                  <a:lumOff val="35000"/>
                </a:schemeClr>
              </a:solidFill>
              <a:latin typeface="Century Gothic" panose="020B0502020202020204" pitchFamily="34" charset="0"/>
              <a:ea typeface="Calibri" panose="020F0502020204030204" pitchFamily="34" charset="0"/>
            </a:endParaRPr>
          </a:p>
          <a:p>
            <a:pPr marL="457200" indent="-271463">
              <a:buFont typeface="+mj-lt"/>
              <a:buAutoNum type="arabicPeriod"/>
            </a:pPr>
            <a:endParaRPr lang="en-IN" sz="100" dirty="0" smtClean="0">
              <a:solidFill>
                <a:schemeClr val="tx1">
                  <a:lumMod val="65000"/>
                  <a:lumOff val="35000"/>
                </a:schemeClr>
              </a:solidFill>
              <a:latin typeface="Century Gothic" panose="020B0502020202020204" pitchFamily="34" charset="0"/>
              <a:ea typeface="Calibri" panose="020F0502020204030204" pitchFamily="34" charset="0"/>
            </a:endParaRPr>
          </a:p>
          <a:p>
            <a:pPr marL="457200" indent="-271463">
              <a:buFont typeface="+mj-lt"/>
              <a:buAutoNum type="arabicPeriod"/>
            </a:pPr>
            <a:endParaRPr lang="en-IN" sz="100" dirty="0">
              <a:solidFill>
                <a:schemeClr val="tx1">
                  <a:lumMod val="65000"/>
                  <a:lumOff val="35000"/>
                </a:schemeClr>
              </a:solidFill>
              <a:latin typeface="Century Gothic" panose="020B0502020202020204" pitchFamily="34" charset="0"/>
              <a:ea typeface="Calibri" panose="020F0502020204030204" pitchFamily="34" charset="0"/>
            </a:endParaRPr>
          </a:p>
          <a:p>
            <a:r>
              <a:rPr lang="en-IN" sz="100" dirty="0" smtClean="0">
                <a:solidFill>
                  <a:schemeClr val="tx1">
                    <a:lumMod val="65000"/>
                    <a:lumOff val="35000"/>
                  </a:schemeClr>
                </a:solidFill>
                <a:latin typeface="Century Gothic" panose="020B0502020202020204" pitchFamily="34" charset="0"/>
                <a:ea typeface="Calibri" panose="020F0502020204030204" pitchFamily="34" charset="0"/>
              </a:rPr>
              <a:t> </a:t>
            </a:r>
            <a:r>
              <a:rPr lang="en-IN" sz="1400" dirty="0" smtClean="0">
                <a:solidFill>
                  <a:schemeClr val="tx1">
                    <a:lumMod val="65000"/>
                    <a:lumOff val="35000"/>
                  </a:schemeClr>
                </a:solidFill>
                <a:latin typeface="Century Gothic" panose="020B0502020202020204" pitchFamily="34" charset="0"/>
                <a:ea typeface="Calibri" panose="020F0502020204030204" pitchFamily="34" charset="0"/>
              </a:rPr>
              <a:t>Data </a:t>
            </a:r>
            <a:r>
              <a:rPr lang="en-IN" sz="1400" dirty="0">
                <a:solidFill>
                  <a:schemeClr val="tx1">
                    <a:lumMod val="65000"/>
                    <a:lumOff val="35000"/>
                  </a:schemeClr>
                </a:solidFill>
                <a:latin typeface="Century Gothic" panose="020B0502020202020204" pitchFamily="34" charset="0"/>
                <a:ea typeface="Calibri" panose="020F0502020204030204" pitchFamily="34" charset="0"/>
              </a:rPr>
              <a:t>For All  </a:t>
            </a:r>
            <a:r>
              <a:rPr lang="en-IN" sz="1400" dirty="0" smtClean="0">
                <a:solidFill>
                  <a:schemeClr val="tx1">
                    <a:lumMod val="65000"/>
                    <a:lumOff val="35000"/>
                  </a:schemeClr>
                </a:solidFill>
                <a:latin typeface="Century Gothic" panose="020B0502020202020204" pitchFamily="34" charset="0"/>
                <a:ea typeface="Calibri" panose="020F0502020204030204" pitchFamily="34" charset="0"/>
              </a:rPr>
              <a:t>is a search platform / portal with </a:t>
            </a:r>
            <a:r>
              <a:rPr lang="en-IN" sz="1400" dirty="0">
                <a:solidFill>
                  <a:schemeClr val="tx1">
                    <a:lumMod val="65000"/>
                    <a:lumOff val="35000"/>
                  </a:schemeClr>
                </a:solidFill>
                <a:latin typeface="Century Gothic" panose="020B0502020202020204" pitchFamily="34" charset="0"/>
                <a:ea typeface="Calibri" panose="020F0502020204030204" pitchFamily="34" charset="0"/>
              </a:rPr>
              <a:t>multiple ‘static’ documents </a:t>
            </a:r>
            <a:r>
              <a:rPr lang="en-IN" sz="1400" dirty="0" smtClean="0">
                <a:solidFill>
                  <a:schemeClr val="tx1">
                    <a:lumMod val="65000"/>
                    <a:lumOff val="35000"/>
                  </a:schemeClr>
                </a:solidFill>
                <a:latin typeface="Century Gothic" panose="020B0502020202020204" pitchFamily="34" charset="0"/>
                <a:ea typeface="Calibri" panose="020F0502020204030204" pitchFamily="34" charset="0"/>
              </a:rPr>
              <a:t>and ‘dynamic</a:t>
            </a:r>
            <a:r>
              <a:rPr lang="en-IN" sz="1400" dirty="0">
                <a:solidFill>
                  <a:schemeClr val="tx1">
                    <a:lumMod val="65000"/>
                    <a:lumOff val="35000"/>
                  </a:schemeClr>
                </a:solidFill>
                <a:latin typeface="Century Gothic" panose="020B0502020202020204" pitchFamily="34" charset="0"/>
                <a:ea typeface="Calibri" panose="020F0502020204030204" pitchFamily="34" charset="0"/>
              </a:rPr>
              <a:t>’ datasets in </a:t>
            </a:r>
            <a:r>
              <a:rPr lang="en-IN" sz="1400" dirty="0" smtClean="0">
                <a:solidFill>
                  <a:schemeClr val="tx1">
                    <a:lumMod val="65000"/>
                    <a:lumOff val="35000"/>
                  </a:schemeClr>
                </a:solidFill>
                <a:latin typeface="Century Gothic" panose="020B0502020202020204" pitchFamily="34" charset="0"/>
                <a:ea typeface="Calibri" panose="020F0502020204030204" pitchFamily="34" charset="0"/>
              </a:rPr>
              <a:t>Power BI</a:t>
            </a:r>
          </a:p>
          <a:p>
            <a:pPr marL="185737"/>
            <a:endParaRPr lang="en-IN" sz="1400" dirty="0" smtClean="0">
              <a:solidFill>
                <a:schemeClr val="tx1">
                  <a:lumMod val="65000"/>
                  <a:lumOff val="35000"/>
                </a:schemeClr>
              </a:solidFill>
              <a:latin typeface="Century Gothic" panose="020B0502020202020204" pitchFamily="34" charset="0"/>
              <a:ea typeface="Calibri" panose="020F0502020204030204" pitchFamily="34" charset="0"/>
            </a:endParaRPr>
          </a:p>
          <a:p>
            <a:pPr marL="355600" indent="-260350">
              <a:buFont typeface="+mj-lt"/>
              <a:buAutoNum type="arabicPeriod"/>
            </a:pPr>
            <a:r>
              <a:rPr lang="en-IN" sz="1400" dirty="0" smtClean="0">
                <a:solidFill>
                  <a:schemeClr val="tx1">
                    <a:lumMod val="65000"/>
                    <a:lumOff val="35000"/>
                  </a:schemeClr>
                </a:solidFill>
                <a:latin typeface="Century Gothic" panose="020B0502020202020204" pitchFamily="34" charset="0"/>
                <a:ea typeface="Calibri" panose="020F0502020204030204" pitchFamily="34" charset="0"/>
              </a:rPr>
              <a:t>Datasets entails attitude data from Kantar Media and Spent data from KWP </a:t>
            </a:r>
            <a:endParaRPr lang="en-IN" sz="1400" dirty="0">
              <a:solidFill>
                <a:schemeClr val="tx1">
                  <a:lumMod val="65000"/>
                  <a:lumOff val="35000"/>
                </a:schemeClr>
              </a:solidFill>
              <a:latin typeface="Century Gothic" panose="020B0502020202020204" pitchFamily="34" charset="0"/>
              <a:ea typeface="Calibri" panose="020F0502020204030204" pitchFamily="34" charset="0"/>
            </a:endParaRPr>
          </a:p>
          <a:p>
            <a:pPr marL="355600" indent="-260350">
              <a:buFont typeface="+mj-lt"/>
              <a:buAutoNum type="arabicPeriod"/>
            </a:pPr>
            <a:r>
              <a:rPr lang="en-IN" sz="1400" dirty="0" smtClean="0">
                <a:solidFill>
                  <a:schemeClr val="tx1">
                    <a:lumMod val="65000"/>
                    <a:lumOff val="35000"/>
                  </a:schemeClr>
                </a:solidFill>
                <a:latin typeface="Century Gothic" panose="020B0502020202020204" pitchFamily="34" charset="0"/>
                <a:ea typeface="Calibri" panose="020F0502020204030204" pitchFamily="34" charset="0"/>
              </a:rPr>
              <a:t>DFA has </a:t>
            </a:r>
            <a:r>
              <a:rPr lang="en-IN" sz="1400" dirty="0">
                <a:solidFill>
                  <a:schemeClr val="tx1">
                    <a:lumMod val="65000"/>
                    <a:lumOff val="35000"/>
                  </a:schemeClr>
                </a:solidFill>
                <a:latin typeface="Century Gothic" panose="020B0502020202020204" pitchFamily="34" charset="0"/>
                <a:ea typeface="Calibri" panose="020F0502020204030204" pitchFamily="34" charset="0"/>
              </a:rPr>
              <a:t>been built on Azure, with their Data Factory to import data from Legacy platforms and also O365 and </a:t>
            </a:r>
            <a:r>
              <a:rPr lang="en-IN" sz="1400" dirty="0" smtClean="0">
                <a:solidFill>
                  <a:schemeClr val="tx1">
                    <a:lumMod val="65000"/>
                    <a:lumOff val="35000"/>
                  </a:schemeClr>
                </a:solidFill>
                <a:latin typeface="Century Gothic" panose="020B0502020202020204" pitchFamily="34" charset="0"/>
                <a:ea typeface="Calibri" panose="020F0502020204030204" pitchFamily="34" charset="0"/>
              </a:rPr>
              <a:t>Power BI </a:t>
            </a:r>
            <a:r>
              <a:rPr lang="en-IN" sz="1400" dirty="0">
                <a:solidFill>
                  <a:schemeClr val="tx1">
                    <a:lumMod val="65000"/>
                    <a:lumOff val="35000"/>
                  </a:schemeClr>
                </a:solidFill>
                <a:latin typeface="Century Gothic" panose="020B0502020202020204" pitchFamily="34" charset="0"/>
                <a:ea typeface="Calibri" panose="020F0502020204030204" pitchFamily="34" charset="0"/>
              </a:rPr>
              <a:t>to visualise  - it is already live with 30,000 users across Kantar </a:t>
            </a:r>
          </a:p>
          <a:p>
            <a:pPr marL="355600" indent="-260350">
              <a:buFont typeface="+mj-lt"/>
              <a:buAutoNum type="arabicPeriod"/>
            </a:pPr>
            <a:r>
              <a:rPr lang="en-IN" sz="1400" dirty="0" smtClean="0">
                <a:solidFill>
                  <a:schemeClr val="tx1">
                    <a:lumMod val="65000"/>
                    <a:lumOff val="35000"/>
                  </a:schemeClr>
                </a:solidFill>
                <a:latin typeface="Century Gothic" panose="020B0502020202020204" pitchFamily="34" charset="0"/>
                <a:ea typeface="Calibri" panose="020F0502020204030204" pitchFamily="34" charset="0"/>
              </a:rPr>
              <a:t>Current </a:t>
            </a:r>
            <a:r>
              <a:rPr lang="en-IN" sz="1400" dirty="0" err="1" smtClean="0">
                <a:solidFill>
                  <a:schemeClr val="tx1">
                    <a:lumMod val="65000"/>
                    <a:lumOff val="35000"/>
                  </a:schemeClr>
                </a:solidFill>
                <a:latin typeface="Century Gothic" panose="020B0502020202020204" pitchFamily="34" charset="0"/>
                <a:ea typeface="Calibri" panose="020F0502020204030204" pitchFamily="34" charset="0"/>
              </a:rPr>
              <a:t>PoC</a:t>
            </a:r>
            <a:r>
              <a:rPr lang="en-IN" sz="1400" dirty="0" smtClean="0">
                <a:solidFill>
                  <a:schemeClr val="tx1">
                    <a:lumMod val="65000"/>
                    <a:lumOff val="35000"/>
                  </a:schemeClr>
                </a:solidFill>
                <a:latin typeface="Century Gothic" panose="020B0502020202020204" pitchFamily="34" charset="0"/>
                <a:ea typeface="Calibri" panose="020F0502020204030204" pitchFamily="34" charset="0"/>
              </a:rPr>
              <a:t> will demonstrate below capabilities.</a:t>
            </a:r>
            <a:r>
              <a:rPr lang="en-IN" sz="1400" dirty="0">
                <a:solidFill>
                  <a:schemeClr val="tx1">
                    <a:lumMod val="65000"/>
                    <a:lumOff val="35000"/>
                  </a:schemeClr>
                </a:solidFill>
                <a:latin typeface="Century Gothic" panose="020B0502020202020204" pitchFamily="34" charset="0"/>
                <a:ea typeface="Calibri" panose="020F0502020204030204" pitchFamily="34" charset="0"/>
              </a:rPr>
              <a:t>  </a:t>
            </a:r>
            <a:endParaRPr lang="en-IN" sz="1400" dirty="0" smtClean="0">
              <a:solidFill>
                <a:schemeClr val="tx1">
                  <a:lumMod val="65000"/>
                  <a:lumOff val="35000"/>
                </a:schemeClr>
              </a:solidFill>
              <a:latin typeface="Century Gothic" panose="020B0502020202020204" pitchFamily="34" charset="0"/>
              <a:ea typeface="Calibri" panose="020F0502020204030204" pitchFamily="34" charset="0"/>
            </a:endParaRPr>
          </a:p>
          <a:p>
            <a:pPr marL="531813" lvl="1" indent="-176213">
              <a:buFont typeface="Arial" panose="020B0604020202020204" pitchFamily="34" charset="0"/>
              <a:buChar char="•"/>
            </a:pPr>
            <a:r>
              <a:rPr lang="en-US" sz="1400" b="1" dirty="0">
                <a:solidFill>
                  <a:schemeClr val="tx1">
                    <a:lumMod val="65000"/>
                    <a:lumOff val="35000"/>
                  </a:schemeClr>
                </a:solidFill>
                <a:latin typeface="Century Gothic" panose="020B0502020202020204" pitchFamily="34" charset="0"/>
                <a:ea typeface="Calibri" panose="020F0502020204030204" pitchFamily="34" charset="0"/>
              </a:rPr>
              <a:t>Straight Search </a:t>
            </a:r>
            <a:r>
              <a:rPr lang="en-US" sz="1400" dirty="0">
                <a:solidFill>
                  <a:schemeClr val="tx1">
                    <a:lumMod val="65000"/>
                    <a:lumOff val="35000"/>
                  </a:schemeClr>
                </a:solidFill>
                <a:latin typeface="Century Gothic" panose="020B0502020202020204" pitchFamily="34" charset="0"/>
                <a:ea typeface="Calibri" panose="020F0502020204030204" pitchFamily="34" charset="0"/>
              </a:rPr>
              <a:t>- </a:t>
            </a:r>
            <a:r>
              <a:rPr lang="en-US" sz="1200" dirty="0">
                <a:solidFill>
                  <a:schemeClr val="tx1">
                    <a:lumMod val="65000"/>
                    <a:lumOff val="35000"/>
                  </a:schemeClr>
                </a:solidFill>
                <a:latin typeface="Century Gothic" panose="020B0502020202020204" pitchFamily="34" charset="0"/>
                <a:ea typeface="Calibri" panose="020F0502020204030204" pitchFamily="34" charset="0"/>
              </a:rPr>
              <a:t>This is usual Bot scenario, where Bot will greet user and ask questions to narrow down user selection and search asset matching to requirement and present it back to user</a:t>
            </a:r>
            <a:r>
              <a:rPr lang="en-US" sz="1200" dirty="0" smtClean="0">
                <a:solidFill>
                  <a:schemeClr val="tx1">
                    <a:lumMod val="65000"/>
                    <a:lumOff val="35000"/>
                  </a:schemeClr>
                </a:solidFill>
                <a:latin typeface="Century Gothic" panose="020B0502020202020204" pitchFamily="34" charset="0"/>
                <a:ea typeface="Calibri" panose="020F0502020204030204" pitchFamily="34" charset="0"/>
              </a:rPr>
              <a:t>.</a:t>
            </a:r>
            <a:endParaRPr lang="en-US" sz="1200" dirty="0">
              <a:solidFill>
                <a:schemeClr val="tx1">
                  <a:lumMod val="65000"/>
                  <a:lumOff val="35000"/>
                </a:schemeClr>
              </a:solidFill>
              <a:latin typeface="Century Gothic" panose="020B0502020202020204" pitchFamily="34" charset="0"/>
              <a:ea typeface="Calibri" panose="020F0502020204030204" pitchFamily="34" charset="0"/>
            </a:endParaRPr>
          </a:p>
          <a:p>
            <a:pPr marL="531813" lvl="1" indent="-176213">
              <a:buFont typeface="Arial" panose="020B0604020202020204" pitchFamily="34" charset="0"/>
              <a:buChar char="•"/>
            </a:pPr>
            <a:r>
              <a:rPr lang="en-US" sz="1400" b="1" dirty="0" smtClean="0">
                <a:solidFill>
                  <a:schemeClr val="tx1">
                    <a:lumMod val="65000"/>
                    <a:lumOff val="35000"/>
                  </a:schemeClr>
                </a:solidFill>
                <a:latin typeface="Century Gothic" panose="020B0502020202020204" pitchFamily="34" charset="0"/>
                <a:ea typeface="Calibri" panose="020F0502020204030204" pitchFamily="34" charset="0"/>
              </a:rPr>
              <a:t>Assets &amp; Profile </a:t>
            </a:r>
            <a:r>
              <a:rPr lang="en-US" sz="1400" b="1" dirty="0">
                <a:solidFill>
                  <a:schemeClr val="tx1">
                    <a:lumMod val="65000"/>
                    <a:lumOff val="35000"/>
                  </a:schemeClr>
                </a:solidFill>
                <a:latin typeface="Century Gothic" panose="020B0502020202020204" pitchFamily="34" charset="0"/>
                <a:ea typeface="Calibri" panose="020F0502020204030204" pitchFamily="34" charset="0"/>
              </a:rPr>
              <a:t>based Recommendation Scenario </a:t>
            </a:r>
            <a:r>
              <a:rPr lang="en-US" sz="1400" dirty="0">
                <a:solidFill>
                  <a:schemeClr val="tx1">
                    <a:lumMod val="65000"/>
                    <a:lumOff val="35000"/>
                  </a:schemeClr>
                </a:solidFill>
                <a:latin typeface="Century Gothic" panose="020B0502020202020204" pitchFamily="34" charset="0"/>
                <a:ea typeface="Calibri" panose="020F0502020204030204" pitchFamily="34" charset="0"/>
              </a:rPr>
              <a:t>– </a:t>
            </a:r>
            <a:r>
              <a:rPr lang="en-US" sz="1200" dirty="0">
                <a:solidFill>
                  <a:schemeClr val="tx1">
                    <a:lumMod val="65000"/>
                    <a:lumOff val="35000"/>
                  </a:schemeClr>
                </a:solidFill>
                <a:latin typeface="Century Gothic" panose="020B0502020202020204" pitchFamily="34" charset="0"/>
                <a:ea typeface="Calibri" panose="020F0502020204030204" pitchFamily="34" charset="0"/>
              </a:rPr>
              <a:t>Bot recognizes user and retrieve profile of the user. Identify peers of users based on profile. Provide recommendations based on peer activities. Ex if user is marketing user in USA, it will recommend that similar users have been searching for xyz assets in last few </a:t>
            </a:r>
            <a:r>
              <a:rPr lang="en-US" sz="1200" dirty="0" smtClean="0">
                <a:solidFill>
                  <a:schemeClr val="tx1">
                    <a:lumMod val="65000"/>
                    <a:lumOff val="35000"/>
                  </a:schemeClr>
                </a:solidFill>
                <a:latin typeface="Century Gothic" panose="020B0502020202020204" pitchFamily="34" charset="0"/>
                <a:ea typeface="Calibri" panose="020F0502020204030204" pitchFamily="34" charset="0"/>
              </a:rPr>
              <a:t>days</a:t>
            </a:r>
          </a:p>
          <a:p>
            <a:pPr marL="531813" lvl="1" indent="-176213">
              <a:buFont typeface="Arial" panose="020B0604020202020204" pitchFamily="34" charset="0"/>
              <a:buChar char="•"/>
            </a:pPr>
            <a:r>
              <a:rPr lang="en-US" sz="1400" b="1" dirty="0">
                <a:solidFill>
                  <a:schemeClr val="tx1">
                    <a:lumMod val="65000"/>
                    <a:lumOff val="35000"/>
                  </a:schemeClr>
                </a:solidFill>
                <a:latin typeface="Century Gothic" panose="020B0502020202020204" pitchFamily="34" charset="0"/>
                <a:ea typeface="Calibri" panose="020F0502020204030204" pitchFamily="34" charset="0"/>
              </a:rPr>
              <a:t>History based Recommendation Scenario </a:t>
            </a:r>
            <a:r>
              <a:rPr lang="en-US" sz="1400" dirty="0">
                <a:solidFill>
                  <a:schemeClr val="tx1">
                    <a:lumMod val="65000"/>
                    <a:lumOff val="35000"/>
                  </a:schemeClr>
                </a:solidFill>
                <a:latin typeface="Century Gothic" panose="020B0502020202020204" pitchFamily="34" charset="0"/>
                <a:ea typeface="Calibri" panose="020F0502020204030204" pitchFamily="34" charset="0"/>
              </a:rPr>
              <a:t>– </a:t>
            </a:r>
            <a:r>
              <a:rPr lang="en-US" sz="1200" dirty="0">
                <a:solidFill>
                  <a:schemeClr val="tx1">
                    <a:lumMod val="65000"/>
                    <a:lumOff val="35000"/>
                  </a:schemeClr>
                </a:solidFill>
                <a:latin typeface="Century Gothic" panose="020B0502020202020204" pitchFamily="34" charset="0"/>
                <a:ea typeface="Calibri" panose="020F0502020204030204" pitchFamily="34" charset="0"/>
              </a:rPr>
              <a:t>If user has search history, Bot will retrieve user search history for previous 5 logins (lets say user has searched 5 assets), it will present a recommendation based on previous search results </a:t>
            </a:r>
          </a:p>
          <a:p>
            <a:pPr marL="531813" lvl="1" indent="-176213">
              <a:buFont typeface="Arial" panose="020B0604020202020204" pitchFamily="34" charset="0"/>
              <a:buChar char="•"/>
            </a:pPr>
            <a:r>
              <a:rPr lang="en-US" sz="1400" b="1" dirty="0" smtClean="0">
                <a:solidFill>
                  <a:schemeClr val="tx1">
                    <a:lumMod val="65000"/>
                    <a:lumOff val="35000"/>
                  </a:schemeClr>
                </a:solidFill>
                <a:latin typeface="Century Gothic" panose="020B0502020202020204" pitchFamily="34" charset="0"/>
                <a:ea typeface="Calibri" panose="020F0502020204030204" pitchFamily="34" charset="0"/>
              </a:rPr>
              <a:t>Semantic Recommendation scenario  </a:t>
            </a:r>
            <a:r>
              <a:rPr lang="en-US" sz="1400" dirty="0" smtClean="0">
                <a:solidFill>
                  <a:schemeClr val="tx1">
                    <a:lumMod val="65000"/>
                    <a:lumOff val="35000"/>
                  </a:schemeClr>
                </a:solidFill>
                <a:latin typeface="Century Gothic" panose="020B0502020202020204" pitchFamily="34" charset="0"/>
                <a:ea typeface="Calibri" panose="020F0502020204030204" pitchFamily="34" charset="0"/>
              </a:rPr>
              <a:t>- </a:t>
            </a:r>
            <a:r>
              <a:rPr lang="en-US" sz="1200" dirty="0">
                <a:solidFill>
                  <a:schemeClr val="tx1">
                    <a:lumMod val="65000"/>
                    <a:lumOff val="35000"/>
                  </a:schemeClr>
                </a:solidFill>
                <a:latin typeface="Century Gothic" panose="020B0502020202020204" pitchFamily="34" charset="0"/>
                <a:ea typeface="Calibri" panose="020F0502020204030204" pitchFamily="34" charset="0"/>
              </a:rPr>
              <a:t>Bot recognizes user search key </a:t>
            </a:r>
            <a:r>
              <a:rPr lang="en-US" sz="1200" dirty="0" smtClean="0">
                <a:solidFill>
                  <a:schemeClr val="tx1">
                    <a:lumMod val="65000"/>
                    <a:lumOff val="35000"/>
                  </a:schemeClr>
                </a:solidFill>
                <a:latin typeface="Century Gothic" panose="020B0502020202020204" pitchFamily="34" charset="0"/>
                <a:ea typeface="Calibri" panose="020F0502020204030204" pitchFamily="34" charset="0"/>
              </a:rPr>
              <a:t>words </a:t>
            </a:r>
            <a:r>
              <a:rPr lang="en-US" sz="1200" dirty="0">
                <a:solidFill>
                  <a:schemeClr val="tx1">
                    <a:lumMod val="65000"/>
                    <a:lumOff val="35000"/>
                  </a:schemeClr>
                </a:solidFill>
                <a:latin typeface="Century Gothic" panose="020B0502020202020204" pitchFamily="34" charset="0"/>
                <a:ea typeface="Calibri" panose="020F0502020204030204" pitchFamily="34" charset="0"/>
              </a:rPr>
              <a:t>(lets say user searched for </a:t>
            </a:r>
            <a:r>
              <a:rPr lang="en-US" sz="1200" dirty="0" smtClean="0">
                <a:solidFill>
                  <a:schemeClr val="tx1">
                    <a:lumMod val="65000"/>
                    <a:lumOff val="35000"/>
                  </a:schemeClr>
                </a:solidFill>
                <a:latin typeface="Century Gothic" panose="020B0502020202020204" pitchFamily="34" charset="0"/>
                <a:ea typeface="Calibri" panose="020F0502020204030204" pitchFamily="34" charset="0"/>
              </a:rPr>
              <a:t>Coke).</a:t>
            </a:r>
            <a:r>
              <a:rPr lang="en-US" sz="1200" dirty="0">
                <a:solidFill>
                  <a:schemeClr val="tx1">
                    <a:lumMod val="65000"/>
                    <a:lumOff val="35000"/>
                  </a:schemeClr>
                </a:solidFill>
                <a:latin typeface="Century Gothic" panose="020B0502020202020204" pitchFamily="34" charset="0"/>
                <a:ea typeface="Calibri" panose="020F0502020204030204" pitchFamily="34" charset="0"/>
              </a:rPr>
              <a:t>Bot will provide semantic recommendation like in our example Pepsi </a:t>
            </a:r>
            <a:r>
              <a:rPr lang="en-US" sz="1200" dirty="0" smtClean="0">
                <a:solidFill>
                  <a:schemeClr val="tx1">
                    <a:lumMod val="65000"/>
                    <a:lumOff val="35000"/>
                  </a:schemeClr>
                </a:solidFill>
                <a:latin typeface="Century Gothic" panose="020B0502020202020204" pitchFamily="34" charset="0"/>
                <a:ea typeface="Calibri" panose="020F0502020204030204" pitchFamily="34" charset="0"/>
              </a:rPr>
              <a:t>(</a:t>
            </a:r>
            <a:r>
              <a:rPr lang="en-US" sz="1200" dirty="0">
                <a:solidFill>
                  <a:schemeClr val="tx1">
                    <a:lumMod val="65000"/>
                    <a:lumOff val="35000"/>
                  </a:schemeClr>
                </a:solidFill>
                <a:latin typeface="Century Gothic" panose="020B0502020202020204" pitchFamily="34" charset="0"/>
                <a:ea typeface="Calibri" panose="020F0502020204030204" pitchFamily="34" charset="0"/>
              </a:rPr>
              <a:t>Pepsi being Coke competitor) or Coke Market share (Market share being semantic to Revenue) </a:t>
            </a:r>
            <a:r>
              <a:rPr lang="en-US" sz="1200" dirty="0" err="1" smtClean="0">
                <a:solidFill>
                  <a:schemeClr val="tx1">
                    <a:lumMod val="65000"/>
                    <a:lumOff val="35000"/>
                  </a:schemeClr>
                </a:solidFill>
                <a:latin typeface="Century Gothic" panose="020B0502020202020204" pitchFamily="34" charset="0"/>
                <a:ea typeface="Calibri" panose="020F0502020204030204" pitchFamily="34" charset="0"/>
              </a:rPr>
              <a:t>etc</a:t>
            </a:r>
            <a:endParaRPr lang="en-IN" sz="1400" dirty="0" smtClean="0">
              <a:solidFill>
                <a:schemeClr val="tx1">
                  <a:lumMod val="65000"/>
                  <a:lumOff val="35000"/>
                </a:schemeClr>
              </a:solidFill>
              <a:latin typeface="Century Gothic" panose="020B0502020202020204" pitchFamily="34" charset="0"/>
              <a:ea typeface="Calibri" panose="020F0502020204030204" pitchFamily="34" charset="0"/>
            </a:endParaRPr>
          </a:p>
        </p:txBody>
      </p:sp>
      <p:sp>
        <p:nvSpPr>
          <p:cNvPr id="5" name="TextBox 4"/>
          <p:cNvSpPr txBox="1"/>
          <p:nvPr/>
        </p:nvSpPr>
        <p:spPr>
          <a:xfrm>
            <a:off x="1631140" y="3424196"/>
            <a:ext cx="2331087" cy="1015663"/>
          </a:xfrm>
          <a:prstGeom prst="rect">
            <a:avLst/>
          </a:prstGeom>
          <a:noFill/>
        </p:spPr>
        <p:txBody>
          <a:bodyPr wrap="none" rtlCol="0">
            <a:spAutoFit/>
          </a:bodyPr>
          <a:lstStyle/>
          <a:p>
            <a:pPr algn="ctr"/>
            <a:r>
              <a:rPr lang="en-IN" sz="2000" b="1" dirty="0" smtClean="0">
                <a:solidFill>
                  <a:schemeClr val="bg1"/>
                </a:solidFill>
                <a:latin typeface="Century Gothic" panose="020B0502020202020204" pitchFamily="34" charset="0"/>
              </a:rPr>
              <a:t>Data for All</a:t>
            </a:r>
          </a:p>
          <a:p>
            <a:pPr algn="ctr"/>
            <a:r>
              <a:rPr lang="en-IN" sz="2000" b="1" dirty="0" smtClean="0">
                <a:solidFill>
                  <a:schemeClr val="bg1"/>
                </a:solidFill>
                <a:latin typeface="Century Gothic" panose="020B0502020202020204" pitchFamily="34" charset="0"/>
              </a:rPr>
              <a:t>Search Analytics </a:t>
            </a:r>
          </a:p>
          <a:p>
            <a:pPr algn="ctr"/>
            <a:r>
              <a:rPr lang="en-IN" sz="2000" b="1" dirty="0" smtClean="0">
                <a:solidFill>
                  <a:schemeClr val="bg1"/>
                </a:solidFill>
                <a:latin typeface="Century Gothic" panose="020B0502020202020204" pitchFamily="34" charset="0"/>
              </a:rPr>
              <a:t>V3 -5 </a:t>
            </a:r>
            <a:endParaRPr lang="en-IN" sz="2000" b="1" dirty="0">
              <a:solidFill>
                <a:schemeClr val="bg1"/>
              </a:solidFill>
              <a:latin typeface="Century Gothic" panose="020B0502020202020204" pitchFamily="34" charset="0"/>
            </a:endParaRPr>
          </a:p>
        </p:txBody>
      </p:sp>
      <p:sp>
        <p:nvSpPr>
          <p:cNvPr id="50" name="TextBox 49"/>
          <p:cNvSpPr txBox="1"/>
          <p:nvPr/>
        </p:nvSpPr>
        <p:spPr>
          <a:xfrm>
            <a:off x="2625189" y="1606344"/>
            <a:ext cx="1533525" cy="338554"/>
          </a:xfrm>
          <a:prstGeom prst="rect">
            <a:avLst/>
          </a:prstGeom>
          <a:noFill/>
        </p:spPr>
        <p:txBody>
          <a:bodyPr wrap="square" rtlCol="0">
            <a:spAutoFit/>
          </a:bodyPr>
          <a:lstStyle/>
          <a:p>
            <a:pPr algn="ctr"/>
            <a:r>
              <a:rPr lang="en-IN" sz="1600" b="1" dirty="0" smtClean="0">
                <a:solidFill>
                  <a:schemeClr val="bg1"/>
                </a:solidFill>
                <a:latin typeface="Century Gothic" panose="020B0502020202020204" pitchFamily="34" charset="0"/>
              </a:rPr>
              <a:t>Chat BoT</a:t>
            </a:r>
            <a:endParaRPr lang="en-IN" sz="1600" b="1" dirty="0">
              <a:solidFill>
                <a:schemeClr val="bg1"/>
              </a:solidFill>
              <a:latin typeface="Century Gothic" panose="020B0502020202020204" pitchFamily="34" charset="0"/>
            </a:endParaRPr>
          </a:p>
        </p:txBody>
      </p:sp>
      <p:sp>
        <p:nvSpPr>
          <p:cNvPr id="51" name="TextBox 50"/>
          <p:cNvSpPr txBox="1"/>
          <p:nvPr/>
        </p:nvSpPr>
        <p:spPr>
          <a:xfrm>
            <a:off x="339220" y="2999777"/>
            <a:ext cx="2057399" cy="523220"/>
          </a:xfrm>
          <a:prstGeom prst="rect">
            <a:avLst/>
          </a:prstGeom>
          <a:noFill/>
        </p:spPr>
        <p:txBody>
          <a:bodyPr wrap="square" rtlCol="0">
            <a:spAutoFit/>
          </a:bodyPr>
          <a:lstStyle/>
          <a:p>
            <a:r>
              <a:rPr lang="en-IN" sz="1400" b="1" dirty="0" smtClean="0">
                <a:solidFill>
                  <a:schemeClr val="bg1"/>
                </a:solidFill>
                <a:latin typeface="Century Gothic" panose="020B0502020202020204" pitchFamily="34" charset="0"/>
              </a:rPr>
              <a:t>Analytics-Recommend</a:t>
            </a:r>
            <a:endParaRPr lang="en-IN" sz="2000" b="1" dirty="0">
              <a:solidFill>
                <a:schemeClr val="bg1"/>
              </a:solidFill>
              <a:latin typeface="Century Gothic" panose="020B0502020202020204" pitchFamily="34" charset="0"/>
            </a:endParaRPr>
          </a:p>
        </p:txBody>
      </p:sp>
      <p:sp>
        <p:nvSpPr>
          <p:cNvPr id="52" name="TextBox 51"/>
          <p:cNvSpPr txBox="1"/>
          <p:nvPr/>
        </p:nvSpPr>
        <p:spPr>
          <a:xfrm>
            <a:off x="1996554" y="5857574"/>
            <a:ext cx="800130" cy="307777"/>
          </a:xfrm>
          <a:prstGeom prst="rect">
            <a:avLst/>
          </a:prstGeom>
          <a:noFill/>
        </p:spPr>
        <p:txBody>
          <a:bodyPr wrap="square" rtlCol="0">
            <a:spAutoFit/>
          </a:bodyPr>
          <a:lstStyle/>
          <a:p>
            <a:r>
              <a:rPr lang="en-IN" sz="1400" b="1" dirty="0" smtClean="0">
                <a:solidFill>
                  <a:schemeClr val="bg1"/>
                </a:solidFill>
                <a:latin typeface="Century Gothic" panose="020B0502020202020204" pitchFamily="34" charset="0"/>
              </a:rPr>
              <a:t>NLP </a:t>
            </a:r>
            <a:endParaRPr lang="en-IN" sz="2000" b="1" dirty="0">
              <a:solidFill>
                <a:schemeClr val="bg1"/>
              </a:solidFill>
              <a:latin typeface="Century Gothic" panose="020B0502020202020204" pitchFamily="34" charset="0"/>
            </a:endParaRPr>
          </a:p>
        </p:txBody>
      </p:sp>
      <p:sp>
        <p:nvSpPr>
          <p:cNvPr id="53" name="TextBox 52"/>
          <p:cNvSpPr txBox="1"/>
          <p:nvPr/>
        </p:nvSpPr>
        <p:spPr>
          <a:xfrm>
            <a:off x="5149329" y="4630600"/>
            <a:ext cx="1619268" cy="523220"/>
          </a:xfrm>
          <a:prstGeom prst="rect">
            <a:avLst/>
          </a:prstGeom>
          <a:noFill/>
        </p:spPr>
        <p:txBody>
          <a:bodyPr wrap="square" rtlCol="0">
            <a:spAutoFit/>
          </a:bodyPr>
          <a:lstStyle/>
          <a:p>
            <a:r>
              <a:rPr lang="en-IN" sz="1400" b="1" dirty="0" smtClean="0">
                <a:solidFill>
                  <a:schemeClr val="bg1"/>
                </a:solidFill>
                <a:latin typeface="Century Gothic" panose="020B0502020202020204" pitchFamily="34" charset="0"/>
              </a:rPr>
              <a:t>Advanced</a:t>
            </a:r>
          </a:p>
          <a:p>
            <a:r>
              <a:rPr lang="en-IN" sz="1400" b="1" dirty="0" smtClean="0">
                <a:solidFill>
                  <a:schemeClr val="bg1"/>
                </a:solidFill>
                <a:latin typeface="Century Gothic" panose="020B0502020202020204" pitchFamily="34" charset="0"/>
              </a:rPr>
              <a:t>Algorithms </a:t>
            </a:r>
            <a:endParaRPr lang="en-IN" sz="2000" b="1" dirty="0">
              <a:solidFill>
                <a:schemeClr val="bg1"/>
              </a:solidFill>
              <a:latin typeface="Century Gothic" panose="020B0502020202020204" pitchFamily="34" charset="0"/>
            </a:endParaRPr>
          </a:p>
        </p:txBody>
      </p:sp>
      <p:sp>
        <p:nvSpPr>
          <p:cNvPr id="54" name="TextBox 53"/>
          <p:cNvSpPr txBox="1"/>
          <p:nvPr/>
        </p:nvSpPr>
        <p:spPr>
          <a:xfrm>
            <a:off x="4776560" y="2637408"/>
            <a:ext cx="800130" cy="307777"/>
          </a:xfrm>
          <a:prstGeom prst="rect">
            <a:avLst/>
          </a:prstGeom>
          <a:noFill/>
        </p:spPr>
        <p:txBody>
          <a:bodyPr wrap="square" rtlCol="0">
            <a:spAutoFit/>
          </a:bodyPr>
          <a:lstStyle/>
          <a:p>
            <a:r>
              <a:rPr lang="en-IN" sz="1400" b="1" dirty="0" smtClean="0">
                <a:solidFill>
                  <a:schemeClr val="bg1"/>
                </a:solidFill>
                <a:latin typeface="Century Gothic" panose="020B0502020202020204" pitchFamily="34" charset="0"/>
              </a:rPr>
              <a:t>DAAS </a:t>
            </a:r>
            <a:endParaRPr lang="en-IN" sz="2000" b="1"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2981649647"/>
      </p:ext>
    </p:extLst>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BOT Framework Overview</a:t>
            </a:r>
            <a:endParaRPr lang="en-IN" dirty="0"/>
          </a:p>
        </p:txBody>
      </p:sp>
      <p:pic>
        <p:nvPicPr>
          <p:cNvPr id="3" name="Picture 2"/>
          <p:cNvPicPr>
            <a:picLocks noChangeAspect="1"/>
          </p:cNvPicPr>
          <p:nvPr/>
        </p:nvPicPr>
        <p:blipFill>
          <a:blip r:embed="rId2"/>
          <a:stretch>
            <a:fillRect/>
          </a:stretch>
        </p:blipFill>
        <p:spPr>
          <a:xfrm>
            <a:off x="288729" y="1786616"/>
            <a:ext cx="3515361" cy="1705791"/>
          </a:xfrm>
          <a:prstGeom prst="rect">
            <a:avLst/>
          </a:prstGeom>
        </p:spPr>
      </p:pic>
      <p:pic>
        <p:nvPicPr>
          <p:cNvPr id="4" name="Picture 3"/>
          <p:cNvPicPr>
            <a:picLocks noChangeAspect="1"/>
          </p:cNvPicPr>
          <p:nvPr/>
        </p:nvPicPr>
        <p:blipFill>
          <a:blip r:embed="rId3"/>
          <a:stretch>
            <a:fillRect/>
          </a:stretch>
        </p:blipFill>
        <p:spPr>
          <a:xfrm>
            <a:off x="2024742" y="3492407"/>
            <a:ext cx="1779347" cy="1054186"/>
          </a:xfrm>
          <a:prstGeom prst="rect">
            <a:avLst/>
          </a:prstGeom>
        </p:spPr>
      </p:pic>
      <p:pic>
        <p:nvPicPr>
          <p:cNvPr id="5" name="Picture 4"/>
          <p:cNvPicPr>
            <a:picLocks noChangeAspect="1"/>
          </p:cNvPicPr>
          <p:nvPr/>
        </p:nvPicPr>
        <p:blipFill>
          <a:blip r:embed="rId4"/>
          <a:stretch>
            <a:fillRect/>
          </a:stretch>
        </p:blipFill>
        <p:spPr>
          <a:xfrm>
            <a:off x="288729" y="4546593"/>
            <a:ext cx="3515361" cy="1805871"/>
          </a:xfrm>
          <a:prstGeom prst="rect">
            <a:avLst/>
          </a:prstGeom>
        </p:spPr>
      </p:pic>
      <p:pic>
        <p:nvPicPr>
          <p:cNvPr id="6" name="Picture 5"/>
          <p:cNvPicPr>
            <a:picLocks noChangeAspect="1"/>
          </p:cNvPicPr>
          <p:nvPr/>
        </p:nvPicPr>
        <p:blipFill>
          <a:blip r:embed="rId5"/>
          <a:stretch>
            <a:fillRect/>
          </a:stretch>
        </p:blipFill>
        <p:spPr>
          <a:xfrm>
            <a:off x="288730" y="3492407"/>
            <a:ext cx="1827454" cy="1175493"/>
          </a:xfrm>
          <a:prstGeom prst="rect">
            <a:avLst/>
          </a:prstGeom>
        </p:spPr>
      </p:pic>
      <p:sp>
        <p:nvSpPr>
          <p:cNvPr id="7" name="TextBox 6"/>
          <p:cNvSpPr txBox="1"/>
          <p:nvPr/>
        </p:nvSpPr>
        <p:spPr>
          <a:xfrm>
            <a:off x="205219" y="1201841"/>
            <a:ext cx="3682379" cy="584775"/>
          </a:xfrm>
          <a:prstGeom prst="rect">
            <a:avLst/>
          </a:prstGeom>
          <a:noFill/>
        </p:spPr>
        <p:txBody>
          <a:bodyPr wrap="square" rtlCol="0">
            <a:spAutoFit/>
          </a:bodyPr>
          <a:lstStyle/>
          <a:p>
            <a:pPr algn="ctr"/>
            <a:r>
              <a:rPr lang="en-IN" sz="3200" dirty="0" smtClean="0"/>
              <a:t>Data For All</a:t>
            </a:r>
            <a:endParaRPr lang="en-IN" sz="3200" dirty="0"/>
          </a:p>
        </p:txBody>
      </p:sp>
      <p:cxnSp>
        <p:nvCxnSpPr>
          <p:cNvPr id="9" name="Straight Connector 8"/>
          <p:cNvCxnSpPr/>
          <p:nvPr/>
        </p:nvCxnSpPr>
        <p:spPr bwMode="auto">
          <a:xfrm>
            <a:off x="3887598" y="1201841"/>
            <a:ext cx="0" cy="5512468"/>
          </a:xfrm>
          <a:prstGeom prst="line">
            <a:avLst/>
          </a:prstGeom>
          <a:solidFill>
            <a:schemeClr val="accent1"/>
          </a:solidFill>
          <a:ln w="3175" cap="flat" cmpd="sng" algn="ctr">
            <a:solidFill>
              <a:srgbClr val="850909"/>
            </a:solidFill>
            <a:prstDash val="dash"/>
            <a:miter lim="800000"/>
            <a:headEnd type="none" w="sm" len="sm"/>
            <a:tailEnd type="none" w="med" len="med"/>
          </a:ln>
          <a:effectLst/>
        </p:spPr>
      </p:cxnSp>
      <p:sp>
        <p:nvSpPr>
          <p:cNvPr id="10" name="Isosceles Triangle 9"/>
          <p:cNvSpPr/>
          <p:nvPr/>
        </p:nvSpPr>
        <p:spPr bwMode="auto">
          <a:xfrm rot="5400000">
            <a:off x="3808134" y="3738330"/>
            <a:ext cx="527614" cy="439491"/>
          </a:xfrm>
          <a:prstGeom prst="triangle">
            <a:avLst/>
          </a:prstGeom>
          <a:solidFill>
            <a:schemeClr val="accent1"/>
          </a:solidFill>
          <a:ln w="3175" cap="flat" cmpd="sng" algn="ctr">
            <a:solidFill>
              <a:srgbClr val="850909"/>
            </a:solidFill>
            <a:prstDash val="solid"/>
            <a:miter lim="800000"/>
            <a:headEnd type="none" w="sm" len="sm"/>
            <a:tailEnd type="triangl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IN" sz="3600" b="0" i="0" u="none" strike="noStrike" cap="none" normalizeH="0" baseline="0" smtClean="0">
              <a:ln>
                <a:noFill/>
              </a:ln>
              <a:solidFill>
                <a:schemeClr val="tx1"/>
              </a:solidFill>
              <a:effectLst/>
              <a:latin typeface="Arial" charset="0"/>
            </a:endParaRPr>
          </a:p>
        </p:txBody>
      </p:sp>
      <p:pic>
        <p:nvPicPr>
          <p:cNvPr id="2050" name="Picture 2" descr="Image result for Algorithm"/>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68538" y="2104847"/>
            <a:ext cx="2143125" cy="2143125"/>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Straight Connector 11"/>
          <p:cNvCxnSpPr/>
          <p:nvPr/>
        </p:nvCxnSpPr>
        <p:spPr bwMode="auto">
          <a:xfrm>
            <a:off x="6856940" y="1216138"/>
            <a:ext cx="0" cy="5512468"/>
          </a:xfrm>
          <a:prstGeom prst="line">
            <a:avLst/>
          </a:prstGeom>
          <a:solidFill>
            <a:schemeClr val="accent1"/>
          </a:solidFill>
          <a:ln w="3175" cap="flat" cmpd="sng" algn="ctr">
            <a:solidFill>
              <a:srgbClr val="850909"/>
            </a:solidFill>
            <a:prstDash val="dash"/>
            <a:miter lim="800000"/>
            <a:headEnd type="none" w="sm" len="sm"/>
            <a:tailEnd type="none" w="med" len="med"/>
          </a:ln>
          <a:effectLst/>
        </p:spPr>
      </p:cxnSp>
      <p:sp>
        <p:nvSpPr>
          <p:cNvPr id="13" name="TextBox 12"/>
          <p:cNvSpPr txBox="1"/>
          <p:nvPr/>
        </p:nvSpPr>
        <p:spPr>
          <a:xfrm>
            <a:off x="3887599" y="1202709"/>
            <a:ext cx="2969342" cy="584775"/>
          </a:xfrm>
          <a:prstGeom prst="rect">
            <a:avLst/>
          </a:prstGeom>
          <a:noFill/>
        </p:spPr>
        <p:txBody>
          <a:bodyPr wrap="square" rtlCol="0">
            <a:spAutoFit/>
          </a:bodyPr>
          <a:lstStyle/>
          <a:p>
            <a:pPr algn="ctr"/>
            <a:r>
              <a:rPr lang="en-IN" sz="3200" dirty="0" smtClean="0"/>
              <a:t>Algorithms</a:t>
            </a:r>
            <a:endParaRPr lang="en-IN" sz="3200" dirty="0"/>
          </a:p>
        </p:txBody>
      </p:sp>
      <p:sp>
        <p:nvSpPr>
          <p:cNvPr id="14" name="Isosceles Triangle 13"/>
          <p:cNvSpPr/>
          <p:nvPr/>
        </p:nvSpPr>
        <p:spPr bwMode="auto">
          <a:xfrm rot="5400000">
            <a:off x="6697628" y="3738329"/>
            <a:ext cx="527614" cy="439491"/>
          </a:xfrm>
          <a:prstGeom prst="triangle">
            <a:avLst/>
          </a:prstGeom>
          <a:solidFill>
            <a:schemeClr val="accent1"/>
          </a:solidFill>
          <a:ln w="3175" cap="flat" cmpd="sng" algn="ctr">
            <a:solidFill>
              <a:srgbClr val="850909"/>
            </a:solidFill>
            <a:prstDash val="solid"/>
            <a:miter lim="800000"/>
            <a:headEnd type="none" w="sm" len="sm"/>
            <a:tailEnd type="triangl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IN" sz="3600" b="0" i="0" u="none" strike="noStrike" cap="none" normalizeH="0" baseline="0" smtClean="0">
              <a:ln>
                <a:noFill/>
              </a:ln>
              <a:solidFill>
                <a:schemeClr val="tx1"/>
              </a:solidFill>
              <a:effectLst/>
              <a:latin typeface="Arial" charset="0"/>
            </a:endParaRPr>
          </a:p>
        </p:txBody>
      </p:sp>
      <p:sp>
        <p:nvSpPr>
          <p:cNvPr id="11" name="TextBox 10"/>
          <p:cNvSpPr txBox="1"/>
          <p:nvPr/>
        </p:nvSpPr>
        <p:spPr>
          <a:xfrm>
            <a:off x="4325398" y="4756354"/>
            <a:ext cx="2197603" cy="1386348"/>
          </a:xfrm>
          <a:prstGeom prst="rect">
            <a:avLst/>
          </a:prstGeom>
          <a:solidFill>
            <a:schemeClr val="bg1">
              <a:lumMod val="95000"/>
            </a:schemeClr>
          </a:solidFill>
        </p:spPr>
        <p:txBody>
          <a:bodyPr wrap="square" rtlCol="0" anchor="ctr">
            <a:noAutofit/>
          </a:bodyPr>
          <a:lstStyle/>
          <a:p>
            <a:pPr marL="171450" indent="-171450">
              <a:buFont typeface="Arial" panose="020B0604020202020204" pitchFamily="34" charset="0"/>
              <a:buChar char="•"/>
            </a:pPr>
            <a:r>
              <a:rPr lang="en-US" sz="1100" dirty="0"/>
              <a:t>Markov </a:t>
            </a:r>
            <a:r>
              <a:rPr lang="en-US" sz="1100" dirty="0" err="1"/>
              <a:t>Chaing</a:t>
            </a:r>
            <a:r>
              <a:rPr lang="en-US" sz="1100" dirty="0"/>
              <a:t> and Semantic Analysis</a:t>
            </a:r>
          </a:p>
          <a:p>
            <a:pPr marL="171450" indent="-171450">
              <a:buFont typeface="Arial" panose="020B0604020202020204" pitchFamily="34" charset="0"/>
              <a:buChar char="•"/>
            </a:pPr>
            <a:r>
              <a:rPr lang="en-IN" sz="1100" dirty="0" smtClean="0"/>
              <a:t>Activity Based Searches </a:t>
            </a:r>
          </a:p>
          <a:p>
            <a:pPr marL="171450" indent="-171450">
              <a:buFont typeface="Arial" panose="020B0604020202020204" pitchFamily="34" charset="0"/>
              <a:buChar char="•"/>
            </a:pPr>
            <a:r>
              <a:rPr lang="en-IN" sz="1100" dirty="0" smtClean="0"/>
              <a:t>Peer Recommendations</a:t>
            </a:r>
            <a:endParaRPr lang="en-US" sz="1100" dirty="0"/>
          </a:p>
          <a:p>
            <a:pPr marL="171450" indent="-171450">
              <a:buFont typeface="Arial" panose="020B0604020202020204" pitchFamily="34" charset="0"/>
              <a:buChar char="•"/>
            </a:pPr>
            <a:endParaRPr lang="en-IN" sz="1100" dirty="0"/>
          </a:p>
        </p:txBody>
      </p:sp>
      <p:pic>
        <p:nvPicPr>
          <p:cNvPr id="15" name="Picture 14"/>
          <p:cNvPicPr>
            <a:picLocks noChangeAspect="1"/>
          </p:cNvPicPr>
          <p:nvPr/>
        </p:nvPicPr>
        <p:blipFill>
          <a:blip r:embed="rId7"/>
          <a:stretch>
            <a:fillRect/>
          </a:stretch>
        </p:blipFill>
        <p:spPr>
          <a:xfrm>
            <a:off x="7321117" y="1803206"/>
            <a:ext cx="4700912" cy="2216294"/>
          </a:xfrm>
          <a:prstGeom prst="rect">
            <a:avLst/>
          </a:prstGeom>
        </p:spPr>
      </p:pic>
      <p:pic>
        <p:nvPicPr>
          <p:cNvPr id="16" name="Picture 15"/>
          <p:cNvPicPr>
            <a:picLocks noChangeAspect="1"/>
          </p:cNvPicPr>
          <p:nvPr/>
        </p:nvPicPr>
        <p:blipFill>
          <a:blip r:embed="rId8"/>
          <a:stretch>
            <a:fillRect/>
          </a:stretch>
        </p:blipFill>
        <p:spPr>
          <a:xfrm>
            <a:off x="7311207" y="4056406"/>
            <a:ext cx="1609828" cy="2377167"/>
          </a:xfrm>
          <a:prstGeom prst="rect">
            <a:avLst/>
          </a:prstGeom>
        </p:spPr>
      </p:pic>
      <p:pic>
        <p:nvPicPr>
          <p:cNvPr id="17" name="Picture 16"/>
          <p:cNvPicPr>
            <a:picLocks noChangeAspect="1"/>
          </p:cNvPicPr>
          <p:nvPr/>
        </p:nvPicPr>
        <p:blipFill>
          <a:blip r:embed="rId9"/>
          <a:stretch>
            <a:fillRect/>
          </a:stretch>
        </p:blipFill>
        <p:spPr>
          <a:xfrm>
            <a:off x="9060971" y="4019500"/>
            <a:ext cx="1528371" cy="2343243"/>
          </a:xfrm>
          <a:prstGeom prst="rect">
            <a:avLst/>
          </a:prstGeom>
        </p:spPr>
      </p:pic>
      <p:sp>
        <p:nvSpPr>
          <p:cNvPr id="19" name="TextBox 18"/>
          <p:cNvSpPr txBox="1"/>
          <p:nvPr/>
        </p:nvSpPr>
        <p:spPr>
          <a:xfrm>
            <a:off x="6856941" y="1151124"/>
            <a:ext cx="5165088" cy="584775"/>
          </a:xfrm>
          <a:prstGeom prst="rect">
            <a:avLst/>
          </a:prstGeom>
          <a:noFill/>
        </p:spPr>
        <p:txBody>
          <a:bodyPr wrap="square" rtlCol="0">
            <a:spAutoFit/>
          </a:bodyPr>
          <a:lstStyle/>
          <a:p>
            <a:pPr algn="ctr"/>
            <a:r>
              <a:rPr lang="en-IN" sz="3200" dirty="0" smtClean="0"/>
              <a:t>Kantar BOT</a:t>
            </a:r>
            <a:endParaRPr lang="en-IN" sz="3200" dirty="0"/>
          </a:p>
        </p:txBody>
      </p:sp>
    </p:spTree>
    <p:extLst>
      <p:ext uri="{BB962C8B-B14F-4D97-AF65-F5344CB8AC3E}">
        <p14:creationId xmlns:p14="http://schemas.microsoft.com/office/powerpoint/2010/main" val="3032877909"/>
      </p:ext>
    </p:extLst>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triped Right Arrow 4"/>
          <p:cNvSpPr/>
          <p:nvPr/>
        </p:nvSpPr>
        <p:spPr bwMode="auto">
          <a:xfrm>
            <a:off x="105972" y="2103258"/>
            <a:ext cx="762204" cy="459301"/>
          </a:xfrm>
          <a:prstGeom prst="striped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cxnSp>
        <p:nvCxnSpPr>
          <p:cNvPr id="8" name="Straight Arrow Connector 7"/>
          <p:cNvCxnSpPr/>
          <p:nvPr/>
        </p:nvCxnSpPr>
        <p:spPr>
          <a:xfrm flipV="1">
            <a:off x="4297519" y="5862676"/>
            <a:ext cx="752681" cy="24646"/>
          </a:xfrm>
          <a:prstGeom prst="straightConnector1">
            <a:avLst/>
          </a:prstGeom>
          <a:ln w="76200">
            <a:solidFill>
              <a:schemeClr val="accent1">
                <a:lumMod val="75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bwMode="auto">
          <a:xfrm>
            <a:off x="5022257" y="5431483"/>
            <a:ext cx="1683953" cy="79686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pPr algn="ctr" defTabSz="932155">
              <a:lnSpc>
                <a:spcPct val="90000"/>
              </a:lnSpc>
            </a:pPr>
            <a:r>
              <a:rPr lang="en-US" sz="1765" dirty="0">
                <a:solidFill>
                  <a:srgbClr val="FFFFFF"/>
                </a:solidFill>
                <a:latin typeface="Segoe UI"/>
                <a:ea typeface="Segoe UI" pitchFamily="34" charset="0"/>
                <a:cs typeface="Segoe UI" pitchFamily="34" charset="0"/>
              </a:rPr>
              <a:t>Bot Connector</a:t>
            </a:r>
          </a:p>
        </p:txBody>
      </p:sp>
      <p:sp>
        <p:nvSpPr>
          <p:cNvPr id="14" name="Rectangle 13"/>
          <p:cNvSpPr/>
          <p:nvPr/>
        </p:nvSpPr>
        <p:spPr bwMode="auto">
          <a:xfrm>
            <a:off x="7404943" y="5456128"/>
            <a:ext cx="1719615" cy="818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pPr algn="ctr" defTabSz="932155">
              <a:lnSpc>
                <a:spcPct val="90000"/>
              </a:lnSpc>
            </a:pPr>
            <a:r>
              <a:rPr lang="en-US" sz="1961" dirty="0">
                <a:solidFill>
                  <a:srgbClr val="FFFFFF"/>
                </a:solidFill>
                <a:latin typeface="Segoe UI"/>
                <a:ea typeface="Segoe UI" pitchFamily="34" charset="0"/>
                <a:cs typeface="Segoe UI" pitchFamily="34" charset="0"/>
              </a:rPr>
              <a:t>Lync / </a:t>
            </a:r>
            <a:r>
              <a:rPr lang="en-US" sz="1568" dirty="0">
                <a:solidFill>
                  <a:srgbClr val="FFFFFF"/>
                </a:solidFill>
                <a:latin typeface="Segoe UI"/>
                <a:ea typeface="Segoe UI" pitchFamily="34" charset="0"/>
                <a:cs typeface="Segoe UI" pitchFamily="34" charset="0"/>
              </a:rPr>
              <a:t>Custom</a:t>
            </a:r>
            <a:r>
              <a:rPr lang="en-US" sz="1372" dirty="0">
                <a:solidFill>
                  <a:srgbClr val="FFFFFF"/>
                </a:solidFill>
                <a:latin typeface="Segoe UI"/>
                <a:ea typeface="Segoe UI" pitchFamily="34" charset="0"/>
                <a:cs typeface="Segoe UI" pitchFamily="34" charset="0"/>
              </a:rPr>
              <a:t> Channel</a:t>
            </a:r>
            <a:endParaRPr lang="en-US" sz="1961" dirty="0">
              <a:solidFill>
                <a:srgbClr val="FFFFFF"/>
              </a:solidFill>
              <a:latin typeface="Segoe UI"/>
              <a:ea typeface="Segoe UI" pitchFamily="34" charset="0"/>
              <a:cs typeface="Segoe UI" pitchFamily="34" charset="0"/>
            </a:endParaRPr>
          </a:p>
        </p:txBody>
      </p:sp>
      <p:cxnSp>
        <p:nvCxnSpPr>
          <p:cNvPr id="15" name="Straight Arrow Connector 14"/>
          <p:cNvCxnSpPr/>
          <p:nvPr/>
        </p:nvCxnSpPr>
        <p:spPr>
          <a:xfrm>
            <a:off x="6675885" y="5882349"/>
            <a:ext cx="763832" cy="0"/>
          </a:xfrm>
          <a:prstGeom prst="straightConnector1">
            <a:avLst/>
          </a:prstGeom>
          <a:ln w="76200">
            <a:solidFill>
              <a:schemeClr val="accent1">
                <a:lumMod val="75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9" name="Group 8"/>
          <p:cNvGrpSpPr/>
          <p:nvPr/>
        </p:nvGrpSpPr>
        <p:grpSpPr>
          <a:xfrm>
            <a:off x="1078976" y="4426927"/>
            <a:ext cx="3165192" cy="2339704"/>
            <a:chOff x="660331" y="2451964"/>
            <a:chExt cx="3763137" cy="2971800"/>
          </a:xfrm>
        </p:grpSpPr>
        <p:sp>
          <p:nvSpPr>
            <p:cNvPr id="16" name="Rectangle 15"/>
            <p:cNvSpPr/>
            <p:nvPr/>
          </p:nvSpPr>
          <p:spPr bwMode="auto">
            <a:xfrm>
              <a:off x="1125219" y="3122783"/>
              <a:ext cx="2835987" cy="783905"/>
            </a:xfrm>
            <a:prstGeom prst="rect">
              <a:avLst/>
            </a:prstGeom>
            <a:solidFill>
              <a:schemeClr val="bg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pPr algn="ctr" defTabSz="932155">
                <a:lnSpc>
                  <a:spcPct val="90000"/>
                </a:lnSpc>
              </a:pPr>
              <a:r>
                <a:rPr lang="en-US" sz="2399" dirty="0">
                  <a:solidFill>
                    <a:sysClr val="windowText" lastClr="000000"/>
                  </a:solidFill>
                  <a:latin typeface="Segoe UI"/>
                  <a:ea typeface="Segoe UI" pitchFamily="34" charset="0"/>
                  <a:cs typeface="Segoe UI" pitchFamily="34" charset="0"/>
                </a:rPr>
                <a:t>Logic</a:t>
              </a:r>
            </a:p>
          </p:txBody>
        </p:sp>
        <p:sp>
          <p:nvSpPr>
            <p:cNvPr id="17" name="Rectangle 16"/>
            <p:cNvSpPr/>
            <p:nvPr/>
          </p:nvSpPr>
          <p:spPr bwMode="auto">
            <a:xfrm>
              <a:off x="660331" y="2451964"/>
              <a:ext cx="3763137" cy="2971800"/>
            </a:xfrm>
            <a:prstGeom prst="rect">
              <a:avLst/>
            </a:prstGeom>
            <a:noFill/>
            <a:ln w="57150">
              <a:solidFill>
                <a:schemeClr val="tx1">
                  <a:lumMod val="50000"/>
                </a:schemeClr>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pPr algn="ctr" defTabSz="932155">
                <a:lnSpc>
                  <a:spcPct val="90000"/>
                </a:lnSpc>
              </a:pPr>
              <a:r>
                <a:rPr lang="en-US" sz="2399" dirty="0">
                  <a:gradFill>
                    <a:gsLst>
                      <a:gs pos="0">
                        <a:srgbClr val="FFFFFF"/>
                      </a:gs>
                      <a:gs pos="100000">
                        <a:srgbClr val="FFFFFF"/>
                      </a:gs>
                    </a:gsLst>
                    <a:lin ang="5400000" scaled="0"/>
                  </a:gradFill>
                  <a:latin typeface="Segoe UI"/>
                  <a:ea typeface="Segoe UI" pitchFamily="34" charset="0"/>
                  <a:cs typeface="Segoe UI" pitchFamily="34" charset="0"/>
                </a:rPr>
                <a:t>Kantar bot</a:t>
              </a:r>
            </a:p>
          </p:txBody>
        </p:sp>
        <p:sp>
          <p:nvSpPr>
            <p:cNvPr id="18" name="Rectangle 17"/>
            <p:cNvSpPr/>
            <p:nvPr/>
          </p:nvSpPr>
          <p:spPr bwMode="auto">
            <a:xfrm>
              <a:off x="1125219" y="3986840"/>
              <a:ext cx="2835987" cy="133047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pPr algn="ctr" defTabSz="932155">
                <a:lnSpc>
                  <a:spcPct val="90000"/>
                </a:lnSpc>
              </a:pPr>
              <a:r>
                <a:rPr lang="en-US" sz="2399" dirty="0">
                  <a:gradFill>
                    <a:gsLst>
                      <a:gs pos="0">
                        <a:srgbClr val="FFFFFF"/>
                      </a:gs>
                      <a:gs pos="100000">
                        <a:srgbClr val="FFFFFF"/>
                      </a:gs>
                    </a:gsLst>
                    <a:lin ang="5400000" scaled="0"/>
                  </a:gradFill>
                  <a:latin typeface="Segoe UI"/>
                  <a:ea typeface="Segoe UI" pitchFamily="34" charset="0"/>
                  <a:cs typeface="Segoe UI" pitchFamily="34" charset="0"/>
                </a:rPr>
                <a:t>Bot Builder SDK</a:t>
              </a:r>
              <a:br>
                <a:rPr lang="en-US" sz="2399" dirty="0">
                  <a:gradFill>
                    <a:gsLst>
                      <a:gs pos="0">
                        <a:srgbClr val="FFFFFF"/>
                      </a:gs>
                      <a:gs pos="100000">
                        <a:srgbClr val="FFFFFF"/>
                      </a:gs>
                    </a:gsLst>
                    <a:lin ang="5400000" scaled="0"/>
                  </a:gradFill>
                  <a:latin typeface="Segoe UI"/>
                  <a:ea typeface="Segoe UI" pitchFamily="34" charset="0"/>
                  <a:cs typeface="Segoe UI" pitchFamily="34" charset="0"/>
                </a:rPr>
              </a:br>
              <a:r>
                <a:rPr lang="en-US" sz="1800" dirty="0">
                  <a:gradFill>
                    <a:gsLst>
                      <a:gs pos="0">
                        <a:srgbClr val="FFFFFF"/>
                      </a:gs>
                      <a:gs pos="100000">
                        <a:srgbClr val="FFFFFF"/>
                      </a:gs>
                    </a:gsLst>
                    <a:lin ang="5400000" scaled="0"/>
                  </a:gradFill>
                  <a:latin typeface="Segoe UI"/>
                  <a:ea typeface="Segoe UI" pitchFamily="34" charset="0"/>
                  <a:cs typeface="Segoe UI" pitchFamily="34" charset="0"/>
                </a:rPr>
                <a:t>(Node.js + C#)</a:t>
              </a:r>
              <a:endParaRPr lang="en-US" sz="2399"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38" name="Rectangle 37"/>
          <p:cNvSpPr/>
          <p:nvPr/>
        </p:nvSpPr>
        <p:spPr bwMode="auto">
          <a:xfrm>
            <a:off x="844945" y="1561427"/>
            <a:ext cx="4367797" cy="1384703"/>
          </a:xfrm>
          <a:prstGeom prst="rect">
            <a:avLst/>
          </a:prstGeom>
          <a:solidFill>
            <a:schemeClr val="accent6"/>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7914" tIns="44796" rIns="17914" bIns="89569" numCol="1" spcCol="1270" anchor="t" anchorCtr="0">
            <a:noAutofit/>
          </a:bodyPr>
          <a:lstStyle/>
          <a:p>
            <a:pPr defTabSz="896195" fontAlgn="auto">
              <a:spcBef>
                <a:spcPts val="0"/>
              </a:spcBef>
              <a:spcAft>
                <a:spcPts val="0"/>
              </a:spcAft>
              <a:defRPr/>
            </a:pPr>
            <a:r>
              <a:rPr lang="en-US" sz="1372" kern="0" spc="-29" dirty="0">
                <a:gradFill>
                  <a:gsLst>
                    <a:gs pos="0">
                      <a:srgbClr val="FFFFFF"/>
                    </a:gs>
                    <a:gs pos="100000">
                      <a:srgbClr val="FFFFFF"/>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rPr>
              <a:t>Azure Data Lake Store</a:t>
            </a:r>
            <a:endParaRPr lang="en-US" sz="1372" kern="0" dirty="0">
              <a:gradFill>
                <a:gsLst>
                  <a:gs pos="0">
                    <a:srgbClr val="FFFFFF"/>
                  </a:gs>
                  <a:gs pos="100000">
                    <a:srgbClr val="FFFFFF"/>
                  </a:gs>
                </a:gsLst>
                <a:lin ang="5400000" scaled="0"/>
              </a:gradFill>
              <a:latin typeface="Segoe UI"/>
              <a:ea typeface="MS PGothic" panose="020B0600070205080204" pitchFamily="34" charset="-128"/>
            </a:endParaRPr>
          </a:p>
        </p:txBody>
      </p:sp>
      <p:sp>
        <p:nvSpPr>
          <p:cNvPr id="39" name="Rectangle 38"/>
          <p:cNvSpPr/>
          <p:nvPr/>
        </p:nvSpPr>
        <p:spPr bwMode="auto">
          <a:xfrm>
            <a:off x="2235435" y="2386482"/>
            <a:ext cx="2855580" cy="402738"/>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67">
              <a:defRPr/>
            </a:pPr>
            <a:r>
              <a:rPr lang="en-US" sz="1372" kern="0" dirty="0">
                <a:gradFill>
                  <a:gsLst>
                    <a:gs pos="5439">
                      <a:srgbClr val="F8F8F8"/>
                    </a:gs>
                    <a:gs pos="10000">
                      <a:srgbClr val="F8F8F8"/>
                    </a:gs>
                  </a:gsLst>
                  <a:lin ang="5400000" scaled="0"/>
                </a:gradFill>
                <a:latin typeface="Segoe UI"/>
              </a:rPr>
              <a:t>Prepared Data (Structured)</a:t>
            </a:r>
          </a:p>
        </p:txBody>
      </p:sp>
      <p:grpSp>
        <p:nvGrpSpPr>
          <p:cNvPr id="40" name="Group 39"/>
          <p:cNvGrpSpPr/>
          <p:nvPr/>
        </p:nvGrpSpPr>
        <p:grpSpPr>
          <a:xfrm>
            <a:off x="-43545" y="1888634"/>
            <a:ext cx="1997393" cy="851705"/>
            <a:chOff x="1145877" y="3725862"/>
            <a:chExt cx="2773020" cy="1066800"/>
          </a:xfrm>
        </p:grpSpPr>
        <p:sp>
          <p:nvSpPr>
            <p:cNvPr id="41" name="Rectangle 40"/>
            <p:cNvSpPr/>
            <p:nvPr/>
          </p:nvSpPr>
          <p:spPr bwMode="auto">
            <a:xfrm>
              <a:off x="2494284" y="3725862"/>
              <a:ext cx="1424613" cy="10668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67">
                <a:defRPr/>
              </a:pPr>
              <a:r>
                <a:rPr lang="en-US" sz="1568" kern="0" dirty="0">
                  <a:gradFill>
                    <a:gsLst>
                      <a:gs pos="5439">
                        <a:srgbClr val="F8F8F8"/>
                      </a:gs>
                      <a:gs pos="10000">
                        <a:srgbClr val="F8F8F8"/>
                      </a:gs>
                    </a:gsLst>
                    <a:lin ang="5400000" scaled="0"/>
                  </a:gradFill>
                  <a:latin typeface="Segoe UI"/>
                </a:rPr>
                <a:t>Raw Data</a:t>
              </a:r>
            </a:p>
          </p:txBody>
        </p:sp>
        <p:sp>
          <p:nvSpPr>
            <p:cNvPr id="44" name="Rectangle 43"/>
            <p:cNvSpPr/>
            <p:nvPr/>
          </p:nvSpPr>
          <p:spPr>
            <a:xfrm>
              <a:off x="1145877" y="4060514"/>
              <a:ext cx="1283161" cy="417871"/>
            </a:xfrm>
            <a:prstGeom prst="rect">
              <a:avLst/>
            </a:prstGeom>
          </p:spPr>
          <p:txBody>
            <a:bodyPr wrap="square">
              <a:spAutoFit/>
            </a:bodyPr>
            <a:lstStyle/>
            <a:p>
              <a:pPr algn="ctr" defTabSz="896195" fontAlgn="auto">
                <a:spcBef>
                  <a:spcPts val="0"/>
                </a:spcBef>
                <a:spcAft>
                  <a:spcPts val="0"/>
                </a:spcAft>
                <a:defRPr/>
              </a:pPr>
              <a:r>
                <a:rPr lang="en-US" sz="1568" kern="0" dirty="0">
                  <a:solidFill>
                    <a:schemeClr val="bg2">
                      <a:lumMod val="50000"/>
                      <a:lumOff val="50000"/>
                    </a:schemeClr>
                  </a:solidFill>
                  <a:latin typeface="Segoe UI"/>
                  <a:ea typeface="MS PGothic" panose="020B0600070205080204" pitchFamily="34" charset="-128"/>
                </a:rPr>
                <a:t>Data</a:t>
              </a:r>
            </a:p>
          </p:txBody>
        </p:sp>
      </p:grpSp>
      <p:grpSp>
        <p:nvGrpSpPr>
          <p:cNvPr id="48" name="Group 47"/>
          <p:cNvGrpSpPr/>
          <p:nvPr/>
        </p:nvGrpSpPr>
        <p:grpSpPr>
          <a:xfrm>
            <a:off x="840049" y="3194152"/>
            <a:ext cx="1347376" cy="1012959"/>
            <a:chOff x="4687973" y="1835261"/>
            <a:chExt cx="1424613" cy="1066800"/>
          </a:xfrm>
        </p:grpSpPr>
        <p:sp>
          <p:nvSpPr>
            <p:cNvPr id="51" name="Rectangle 50"/>
            <p:cNvSpPr/>
            <p:nvPr/>
          </p:nvSpPr>
          <p:spPr bwMode="auto">
            <a:xfrm>
              <a:off x="4687973" y="1835261"/>
              <a:ext cx="1424613" cy="1066800"/>
            </a:xfrm>
            <a:prstGeom prst="rect">
              <a:avLst/>
            </a:prstGeom>
            <a:solidFill>
              <a:srgbClr val="5C2D9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67">
                <a:defRPr/>
              </a:pPr>
              <a:endParaRPr lang="en-US" sz="1568" kern="0" dirty="0">
                <a:gradFill>
                  <a:gsLst>
                    <a:gs pos="5439">
                      <a:srgbClr val="F8F8F8"/>
                    </a:gs>
                    <a:gs pos="10000">
                      <a:srgbClr val="F8F8F8"/>
                    </a:gs>
                  </a:gsLst>
                  <a:lin ang="5400000" scaled="0"/>
                </a:gradFill>
                <a:latin typeface="Segoe UI"/>
              </a:endParaRPr>
            </a:p>
          </p:txBody>
        </p:sp>
        <p:pic>
          <p:nvPicPr>
            <p:cNvPr id="52" name="Picture 51"/>
            <p:cNvPicPr>
              <a:picLocks noChangeAspect="1"/>
            </p:cNvPicPr>
            <p:nvPr/>
          </p:nvPicPr>
          <p:blipFill>
            <a:blip r:embed="rId3">
              <a:biLevel thresh="25000"/>
            </a:blip>
            <a:stretch>
              <a:fillRect/>
            </a:stretch>
          </p:blipFill>
          <p:spPr>
            <a:xfrm>
              <a:off x="4909280" y="2001757"/>
              <a:ext cx="469879" cy="469879"/>
            </a:xfrm>
            <a:prstGeom prst="rect">
              <a:avLst/>
            </a:prstGeom>
          </p:spPr>
        </p:pic>
        <p:grpSp>
          <p:nvGrpSpPr>
            <p:cNvPr id="53" name="Group 52"/>
            <p:cNvGrpSpPr/>
            <p:nvPr/>
          </p:nvGrpSpPr>
          <p:grpSpPr>
            <a:xfrm>
              <a:off x="5406033" y="2037850"/>
              <a:ext cx="383886" cy="397693"/>
              <a:chOff x="3503423" y="2196553"/>
              <a:chExt cx="672180" cy="668881"/>
            </a:xfrm>
          </p:grpSpPr>
          <p:sp>
            <p:nvSpPr>
              <p:cNvPr id="55" name="Freeform 34"/>
              <p:cNvSpPr>
                <a:spLocks/>
              </p:cNvSpPr>
              <p:nvPr/>
            </p:nvSpPr>
            <p:spPr bwMode="auto">
              <a:xfrm>
                <a:off x="3736418" y="2363155"/>
                <a:ext cx="205778" cy="341038"/>
              </a:xfrm>
              <a:custGeom>
                <a:avLst/>
                <a:gdLst>
                  <a:gd name="T0" fmla="*/ 1459 w 1508"/>
                  <a:gd name="T1" fmla="*/ 930 h 2501"/>
                  <a:gd name="T2" fmla="*/ 837 w 1508"/>
                  <a:gd name="T3" fmla="*/ 930 h 2501"/>
                  <a:gd name="T4" fmla="*/ 1097 w 1508"/>
                  <a:gd name="T5" fmla="*/ 63 h 2501"/>
                  <a:gd name="T6" fmla="*/ 1072 w 1508"/>
                  <a:gd name="T7" fmla="*/ 4 h 2501"/>
                  <a:gd name="T8" fmla="*/ 1053 w 1508"/>
                  <a:gd name="T9" fmla="*/ 0 h 2501"/>
                  <a:gd name="T10" fmla="*/ 1014 w 1508"/>
                  <a:gd name="T11" fmla="*/ 19 h 2501"/>
                  <a:gd name="T12" fmla="*/ 10 w 1508"/>
                  <a:gd name="T13" fmla="*/ 1483 h 2501"/>
                  <a:gd name="T14" fmla="*/ 5 w 1508"/>
                  <a:gd name="T15" fmla="*/ 1532 h 2501"/>
                  <a:gd name="T16" fmla="*/ 49 w 1508"/>
                  <a:gd name="T17" fmla="*/ 1556 h 2501"/>
                  <a:gd name="T18" fmla="*/ 651 w 1508"/>
                  <a:gd name="T19" fmla="*/ 1556 h 2501"/>
                  <a:gd name="T20" fmla="*/ 382 w 1508"/>
                  <a:gd name="T21" fmla="*/ 2438 h 2501"/>
                  <a:gd name="T22" fmla="*/ 407 w 1508"/>
                  <a:gd name="T23" fmla="*/ 2497 h 2501"/>
                  <a:gd name="T24" fmla="*/ 426 w 1508"/>
                  <a:gd name="T25" fmla="*/ 2501 h 2501"/>
                  <a:gd name="T26" fmla="*/ 465 w 1508"/>
                  <a:gd name="T27" fmla="*/ 2482 h 2501"/>
                  <a:gd name="T28" fmla="*/ 1498 w 1508"/>
                  <a:gd name="T29" fmla="*/ 1003 h 2501"/>
                  <a:gd name="T30" fmla="*/ 1508 w 1508"/>
                  <a:gd name="T31" fmla="*/ 974 h 2501"/>
                  <a:gd name="T32" fmla="*/ 1459 w 1508"/>
                  <a:gd name="T33" fmla="*/ 930 h 2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08" h="2501">
                    <a:moveTo>
                      <a:pt x="1459" y="930"/>
                    </a:moveTo>
                    <a:lnTo>
                      <a:pt x="837" y="930"/>
                    </a:lnTo>
                    <a:lnTo>
                      <a:pt x="1097" y="63"/>
                    </a:lnTo>
                    <a:cubicBezTo>
                      <a:pt x="1102" y="39"/>
                      <a:pt x="1092" y="14"/>
                      <a:pt x="1072" y="4"/>
                    </a:cubicBezTo>
                    <a:cubicBezTo>
                      <a:pt x="1068" y="0"/>
                      <a:pt x="1058" y="0"/>
                      <a:pt x="1053" y="0"/>
                    </a:cubicBezTo>
                    <a:cubicBezTo>
                      <a:pt x="1038" y="0"/>
                      <a:pt x="1024" y="9"/>
                      <a:pt x="1014" y="19"/>
                    </a:cubicBezTo>
                    <a:lnTo>
                      <a:pt x="10" y="1483"/>
                    </a:lnTo>
                    <a:cubicBezTo>
                      <a:pt x="0" y="1498"/>
                      <a:pt x="0" y="1517"/>
                      <a:pt x="5" y="1532"/>
                    </a:cubicBezTo>
                    <a:cubicBezTo>
                      <a:pt x="15" y="1547"/>
                      <a:pt x="30" y="1556"/>
                      <a:pt x="49" y="1556"/>
                    </a:cubicBezTo>
                    <a:lnTo>
                      <a:pt x="651" y="1556"/>
                    </a:lnTo>
                    <a:lnTo>
                      <a:pt x="382" y="2438"/>
                    </a:lnTo>
                    <a:cubicBezTo>
                      <a:pt x="377" y="2462"/>
                      <a:pt x="387" y="2487"/>
                      <a:pt x="407" y="2497"/>
                    </a:cubicBezTo>
                    <a:cubicBezTo>
                      <a:pt x="412" y="2501"/>
                      <a:pt x="421" y="2501"/>
                      <a:pt x="426" y="2501"/>
                    </a:cubicBezTo>
                    <a:cubicBezTo>
                      <a:pt x="441" y="2501"/>
                      <a:pt x="456" y="2492"/>
                      <a:pt x="465" y="2482"/>
                    </a:cubicBezTo>
                    <a:lnTo>
                      <a:pt x="1498" y="1003"/>
                    </a:lnTo>
                    <a:cubicBezTo>
                      <a:pt x="1503" y="993"/>
                      <a:pt x="1508" y="984"/>
                      <a:pt x="1508" y="974"/>
                    </a:cubicBezTo>
                    <a:cubicBezTo>
                      <a:pt x="1508" y="949"/>
                      <a:pt x="1484" y="930"/>
                      <a:pt x="1459" y="930"/>
                    </a:cubicBezTo>
                    <a:close/>
                  </a:path>
                </a:pathLst>
              </a:custGeom>
              <a:solidFill>
                <a:srgbClr val="FFFFFF"/>
              </a:solidFill>
              <a:ln w="0">
                <a:noFill/>
                <a:prstDash val="solid"/>
                <a:round/>
                <a:headEnd/>
                <a:tailEnd/>
              </a:ln>
            </p:spPr>
            <p:txBody>
              <a:bodyPr vert="horz" wrap="square" lIns="91403" tIns="45701" rIns="91403" bIns="45701" numCol="1" anchor="t" anchorCtr="0" compatLnSpc="1">
                <a:prstTxWarp prst="textNoShape">
                  <a:avLst/>
                </a:prstTxWarp>
              </a:bodyPr>
              <a:lstStyle/>
              <a:p>
                <a:pPr defTabSz="914090" fontAlgn="auto">
                  <a:spcBef>
                    <a:spcPts val="0"/>
                  </a:spcBef>
                  <a:spcAft>
                    <a:spcPts val="0"/>
                  </a:spcAft>
                  <a:defRPr/>
                </a:pPr>
                <a:endParaRPr lang="en-US" sz="1800" kern="0">
                  <a:solidFill>
                    <a:sysClr val="windowText" lastClr="000000"/>
                  </a:solidFill>
                  <a:latin typeface="Segoe UI"/>
                </a:endParaRPr>
              </a:p>
            </p:txBody>
          </p:sp>
          <p:sp>
            <p:nvSpPr>
              <p:cNvPr id="56" name="Freeform 35"/>
              <p:cNvSpPr>
                <a:spLocks noEditPoints="1"/>
              </p:cNvSpPr>
              <p:nvPr/>
            </p:nvSpPr>
            <p:spPr bwMode="auto">
              <a:xfrm>
                <a:off x="3503423" y="2196553"/>
                <a:ext cx="672180" cy="668881"/>
              </a:xfrm>
              <a:custGeom>
                <a:avLst/>
                <a:gdLst>
                  <a:gd name="T0" fmla="*/ 3231 w 4925"/>
                  <a:gd name="T1" fmla="*/ 4866 h 4910"/>
                  <a:gd name="T2" fmla="*/ 3422 w 4925"/>
                  <a:gd name="T3" fmla="*/ 4910 h 4910"/>
                  <a:gd name="T4" fmla="*/ 3579 w 4925"/>
                  <a:gd name="T5" fmla="*/ 4881 h 4910"/>
                  <a:gd name="T6" fmla="*/ 3833 w 4925"/>
                  <a:gd name="T7" fmla="*/ 4646 h 4910"/>
                  <a:gd name="T8" fmla="*/ 3899 w 4925"/>
                  <a:gd name="T9" fmla="*/ 4509 h 4910"/>
                  <a:gd name="T10" fmla="*/ 4063 w 4925"/>
                  <a:gd name="T11" fmla="*/ 4509 h 4910"/>
                  <a:gd name="T12" fmla="*/ 4509 w 4925"/>
                  <a:gd name="T13" fmla="*/ 4063 h 4910"/>
                  <a:gd name="T14" fmla="*/ 4509 w 4925"/>
                  <a:gd name="T15" fmla="*/ 2794 h 4910"/>
                  <a:gd name="T16" fmla="*/ 4866 w 4925"/>
                  <a:gd name="T17" fmla="*/ 2031 h 4910"/>
                  <a:gd name="T18" fmla="*/ 4881 w 4925"/>
                  <a:gd name="T19" fmla="*/ 1679 h 4910"/>
                  <a:gd name="T20" fmla="*/ 4646 w 4925"/>
                  <a:gd name="T21" fmla="*/ 1424 h 4910"/>
                  <a:gd name="T22" fmla="*/ 4509 w 4925"/>
                  <a:gd name="T23" fmla="*/ 1358 h 4910"/>
                  <a:gd name="T24" fmla="*/ 4509 w 4925"/>
                  <a:gd name="T25" fmla="*/ 856 h 4910"/>
                  <a:gd name="T26" fmla="*/ 4063 w 4925"/>
                  <a:gd name="T27" fmla="*/ 411 h 4910"/>
                  <a:gd name="T28" fmla="*/ 2779 w 4925"/>
                  <a:gd name="T29" fmla="*/ 411 h 4910"/>
                  <a:gd name="T30" fmla="*/ 2026 w 4925"/>
                  <a:gd name="T31" fmla="*/ 58 h 4910"/>
                  <a:gd name="T32" fmla="*/ 1679 w 4925"/>
                  <a:gd name="T33" fmla="*/ 44 h 4910"/>
                  <a:gd name="T34" fmla="*/ 1424 w 4925"/>
                  <a:gd name="T35" fmla="*/ 279 h 4910"/>
                  <a:gd name="T36" fmla="*/ 1360 w 4925"/>
                  <a:gd name="T37" fmla="*/ 411 h 4910"/>
                  <a:gd name="T38" fmla="*/ 856 w 4925"/>
                  <a:gd name="T39" fmla="*/ 411 h 4910"/>
                  <a:gd name="T40" fmla="*/ 411 w 4925"/>
                  <a:gd name="T41" fmla="*/ 856 h 4910"/>
                  <a:gd name="T42" fmla="*/ 411 w 4925"/>
                  <a:gd name="T43" fmla="*/ 2478 h 4910"/>
                  <a:gd name="T44" fmla="*/ 58 w 4925"/>
                  <a:gd name="T45" fmla="*/ 3231 h 4910"/>
                  <a:gd name="T46" fmla="*/ 44 w 4925"/>
                  <a:gd name="T47" fmla="*/ 3579 h 4910"/>
                  <a:gd name="T48" fmla="*/ 279 w 4925"/>
                  <a:gd name="T49" fmla="*/ 3833 h 4910"/>
                  <a:gd name="T50" fmla="*/ 411 w 4925"/>
                  <a:gd name="T51" fmla="*/ 3897 h 4910"/>
                  <a:gd name="T52" fmla="*/ 411 w 4925"/>
                  <a:gd name="T53" fmla="*/ 4063 h 4910"/>
                  <a:gd name="T54" fmla="*/ 856 w 4925"/>
                  <a:gd name="T55" fmla="*/ 4509 h 4910"/>
                  <a:gd name="T56" fmla="*/ 2468 w 4925"/>
                  <a:gd name="T57" fmla="*/ 4509 h 4910"/>
                  <a:gd name="T58" fmla="*/ 3231 w 4925"/>
                  <a:gd name="T59" fmla="*/ 4866 h 4910"/>
                  <a:gd name="T60" fmla="*/ 856 w 4925"/>
                  <a:gd name="T61" fmla="*/ 705 h 4910"/>
                  <a:gd name="T62" fmla="*/ 4063 w 4925"/>
                  <a:gd name="T63" fmla="*/ 705 h 4910"/>
                  <a:gd name="T64" fmla="*/ 4210 w 4925"/>
                  <a:gd name="T65" fmla="*/ 851 h 4910"/>
                  <a:gd name="T66" fmla="*/ 4210 w 4925"/>
                  <a:gd name="T67" fmla="*/ 4058 h 4910"/>
                  <a:gd name="T68" fmla="*/ 4063 w 4925"/>
                  <a:gd name="T69" fmla="*/ 4205 h 4910"/>
                  <a:gd name="T70" fmla="*/ 856 w 4925"/>
                  <a:gd name="T71" fmla="*/ 4205 h 4910"/>
                  <a:gd name="T72" fmla="*/ 709 w 4925"/>
                  <a:gd name="T73" fmla="*/ 4058 h 4910"/>
                  <a:gd name="T74" fmla="*/ 709 w 4925"/>
                  <a:gd name="T75" fmla="*/ 851 h 4910"/>
                  <a:gd name="T76" fmla="*/ 856 w 4925"/>
                  <a:gd name="T77" fmla="*/ 705 h 49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925" h="4910">
                    <a:moveTo>
                      <a:pt x="3231" y="4866"/>
                    </a:moveTo>
                    <a:cubicBezTo>
                      <a:pt x="3290" y="4896"/>
                      <a:pt x="3358" y="4910"/>
                      <a:pt x="3422" y="4910"/>
                    </a:cubicBezTo>
                    <a:cubicBezTo>
                      <a:pt x="3476" y="4910"/>
                      <a:pt x="3525" y="4900"/>
                      <a:pt x="3579" y="4881"/>
                    </a:cubicBezTo>
                    <a:cubicBezTo>
                      <a:pt x="3691" y="4842"/>
                      <a:pt x="3784" y="4758"/>
                      <a:pt x="3833" y="4646"/>
                    </a:cubicBezTo>
                    <a:lnTo>
                      <a:pt x="3899" y="4509"/>
                    </a:lnTo>
                    <a:lnTo>
                      <a:pt x="4063" y="4509"/>
                    </a:lnTo>
                    <a:cubicBezTo>
                      <a:pt x="4308" y="4509"/>
                      <a:pt x="4509" y="4308"/>
                      <a:pt x="4509" y="4063"/>
                    </a:cubicBezTo>
                    <a:lnTo>
                      <a:pt x="4509" y="2794"/>
                    </a:lnTo>
                    <a:lnTo>
                      <a:pt x="4866" y="2031"/>
                    </a:lnTo>
                    <a:cubicBezTo>
                      <a:pt x="4920" y="1919"/>
                      <a:pt x="4925" y="1796"/>
                      <a:pt x="4881" y="1679"/>
                    </a:cubicBezTo>
                    <a:cubicBezTo>
                      <a:pt x="4842" y="1566"/>
                      <a:pt x="4758" y="1473"/>
                      <a:pt x="4646" y="1424"/>
                    </a:cubicBezTo>
                    <a:lnTo>
                      <a:pt x="4509" y="1358"/>
                    </a:lnTo>
                    <a:lnTo>
                      <a:pt x="4509" y="856"/>
                    </a:lnTo>
                    <a:cubicBezTo>
                      <a:pt x="4509" y="612"/>
                      <a:pt x="4308" y="411"/>
                      <a:pt x="4063" y="411"/>
                    </a:cubicBezTo>
                    <a:lnTo>
                      <a:pt x="2779" y="411"/>
                    </a:lnTo>
                    <a:lnTo>
                      <a:pt x="2026" y="58"/>
                    </a:lnTo>
                    <a:cubicBezTo>
                      <a:pt x="1919" y="9"/>
                      <a:pt x="1791" y="0"/>
                      <a:pt x="1679" y="44"/>
                    </a:cubicBezTo>
                    <a:cubicBezTo>
                      <a:pt x="1566" y="83"/>
                      <a:pt x="1473" y="166"/>
                      <a:pt x="1424" y="279"/>
                    </a:cubicBezTo>
                    <a:lnTo>
                      <a:pt x="1360" y="411"/>
                    </a:lnTo>
                    <a:lnTo>
                      <a:pt x="856" y="411"/>
                    </a:lnTo>
                    <a:cubicBezTo>
                      <a:pt x="612" y="411"/>
                      <a:pt x="411" y="612"/>
                      <a:pt x="411" y="856"/>
                    </a:cubicBezTo>
                    <a:lnTo>
                      <a:pt x="411" y="2478"/>
                    </a:lnTo>
                    <a:lnTo>
                      <a:pt x="58" y="3231"/>
                    </a:lnTo>
                    <a:cubicBezTo>
                      <a:pt x="9" y="3339"/>
                      <a:pt x="0" y="3466"/>
                      <a:pt x="44" y="3579"/>
                    </a:cubicBezTo>
                    <a:cubicBezTo>
                      <a:pt x="83" y="3691"/>
                      <a:pt x="166" y="3784"/>
                      <a:pt x="279" y="3833"/>
                    </a:cubicBezTo>
                    <a:lnTo>
                      <a:pt x="411" y="3897"/>
                    </a:lnTo>
                    <a:lnTo>
                      <a:pt x="411" y="4063"/>
                    </a:lnTo>
                    <a:cubicBezTo>
                      <a:pt x="411" y="4308"/>
                      <a:pt x="612" y="4509"/>
                      <a:pt x="856" y="4509"/>
                    </a:cubicBezTo>
                    <a:lnTo>
                      <a:pt x="2468" y="4509"/>
                    </a:lnTo>
                    <a:lnTo>
                      <a:pt x="3231" y="4866"/>
                    </a:lnTo>
                    <a:close/>
                    <a:moveTo>
                      <a:pt x="856" y="705"/>
                    </a:moveTo>
                    <a:lnTo>
                      <a:pt x="4063" y="705"/>
                    </a:lnTo>
                    <a:cubicBezTo>
                      <a:pt x="4142" y="705"/>
                      <a:pt x="4210" y="768"/>
                      <a:pt x="4210" y="851"/>
                    </a:cubicBezTo>
                    <a:lnTo>
                      <a:pt x="4210" y="4058"/>
                    </a:lnTo>
                    <a:cubicBezTo>
                      <a:pt x="4210" y="4137"/>
                      <a:pt x="4146" y="4205"/>
                      <a:pt x="4063" y="4205"/>
                    </a:cubicBezTo>
                    <a:lnTo>
                      <a:pt x="856" y="4205"/>
                    </a:lnTo>
                    <a:cubicBezTo>
                      <a:pt x="778" y="4205"/>
                      <a:pt x="709" y="4142"/>
                      <a:pt x="709" y="4058"/>
                    </a:cubicBezTo>
                    <a:lnTo>
                      <a:pt x="709" y="851"/>
                    </a:lnTo>
                    <a:cubicBezTo>
                      <a:pt x="709" y="773"/>
                      <a:pt x="773" y="705"/>
                      <a:pt x="856" y="705"/>
                    </a:cubicBezTo>
                    <a:close/>
                  </a:path>
                </a:pathLst>
              </a:custGeom>
              <a:solidFill>
                <a:srgbClr val="FFFFFF"/>
              </a:solidFill>
              <a:ln w="0">
                <a:noFill/>
                <a:prstDash val="solid"/>
                <a:round/>
                <a:headEnd/>
                <a:tailEnd/>
              </a:ln>
            </p:spPr>
            <p:txBody>
              <a:bodyPr vert="horz" wrap="square" lIns="91403" tIns="45701" rIns="91403" bIns="45701" numCol="1" anchor="t" anchorCtr="0" compatLnSpc="1">
                <a:prstTxWarp prst="textNoShape">
                  <a:avLst/>
                </a:prstTxWarp>
              </a:bodyPr>
              <a:lstStyle/>
              <a:p>
                <a:pPr defTabSz="914090" fontAlgn="auto">
                  <a:spcBef>
                    <a:spcPts val="0"/>
                  </a:spcBef>
                  <a:spcAft>
                    <a:spcPts val="0"/>
                  </a:spcAft>
                  <a:defRPr/>
                </a:pPr>
                <a:endParaRPr lang="en-US" sz="1800" kern="0">
                  <a:solidFill>
                    <a:sysClr val="windowText" lastClr="000000"/>
                  </a:solidFill>
                  <a:latin typeface="Segoe UI"/>
                </a:endParaRPr>
              </a:p>
            </p:txBody>
          </p:sp>
        </p:grpSp>
        <p:sp>
          <p:nvSpPr>
            <p:cNvPr id="54" name="Rectangle 53"/>
            <p:cNvSpPr/>
            <p:nvPr/>
          </p:nvSpPr>
          <p:spPr>
            <a:xfrm>
              <a:off x="4735346" y="2595544"/>
              <a:ext cx="1329868" cy="287805"/>
            </a:xfrm>
            <a:prstGeom prst="rect">
              <a:avLst/>
            </a:prstGeom>
          </p:spPr>
          <p:txBody>
            <a:bodyPr wrap="square">
              <a:spAutoFit/>
            </a:bodyPr>
            <a:lstStyle/>
            <a:p>
              <a:pPr defTabSz="896195" fontAlgn="auto">
                <a:spcBef>
                  <a:spcPts val="0"/>
                </a:spcBef>
                <a:spcAft>
                  <a:spcPts val="0"/>
                </a:spcAft>
                <a:defRPr/>
              </a:pPr>
              <a:r>
                <a:rPr lang="en-US" sz="1176" kern="0" spc="-29" dirty="0">
                  <a:gradFill>
                    <a:gsLst>
                      <a:gs pos="0">
                        <a:srgbClr val="FFFFFF"/>
                      </a:gs>
                      <a:gs pos="100000">
                        <a:srgbClr val="FFFFFF"/>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rPr>
                <a:t>Data Preparation</a:t>
              </a:r>
              <a:endParaRPr lang="en-US" sz="1176" kern="0" dirty="0">
                <a:gradFill>
                  <a:gsLst>
                    <a:gs pos="0">
                      <a:srgbClr val="FFFFFF"/>
                    </a:gs>
                    <a:gs pos="100000">
                      <a:srgbClr val="FFFFFF"/>
                    </a:gs>
                  </a:gsLst>
                  <a:lin ang="5400000" scaled="0"/>
                </a:gradFill>
                <a:latin typeface="Segoe UI"/>
                <a:ea typeface="MS PGothic" panose="020B0600070205080204" pitchFamily="34" charset="-128"/>
              </a:endParaRPr>
            </a:p>
          </p:txBody>
        </p:sp>
      </p:grpSp>
      <p:sp>
        <p:nvSpPr>
          <p:cNvPr id="49" name="Up Arrow 48"/>
          <p:cNvSpPr/>
          <p:nvPr/>
        </p:nvSpPr>
        <p:spPr bwMode="auto">
          <a:xfrm rot="10800000">
            <a:off x="1297196" y="2761567"/>
            <a:ext cx="221982" cy="432583"/>
          </a:xfrm>
          <a:prstGeom prst="upArrow">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67">
              <a:defRPr/>
            </a:pPr>
            <a:endParaRPr lang="en-US" sz="1961" kern="0" dirty="0">
              <a:gradFill>
                <a:gsLst>
                  <a:gs pos="5439">
                    <a:srgbClr val="F8F8F8"/>
                  </a:gs>
                  <a:gs pos="10000">
                    <a:srgbClr val="F8F8F8"/>
                  </a:gs>
                </a:gsLst>
                <a:lin ang="5400000" scaled="0"/>
              </a:gradFill>
              <a:latin typeface="Segoe UI"/>
            </a:endParaRPr>
          </a:p>
        </p:txBody>
      </p:sp>
      <p:sp>
        <p:nvSpPr>
          <p:cNvPr id="50" name="Bent-Up Arrow 49"/>
          <p:cNvSpPr/>
          <p:nvPr/>
        </p:nvSpPr>
        <p:spPr bwMode="auto">
          <a:xfrm rot="10800000" flipH="1" flipV="1">
            <a:off x="2235435" y="2849980"/>
            <a:ext cx="953500" cy="783725"/>
          </a:xfrm>
          <a:prstGeom prst="bentUpArrow">
            <a:avLst>
              <a:gd name="adj1" fmla="val 14502"/>
              <a:gd name="adj2" fmla="val 15077"/>
              <a:gd name="adj3" fmla="val 25000"/>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67">
              <a:defRPr/>
            </a:pPr>
            <a:endParaRPr lang="en-US" sz="1961" kern="0" dirty="0">
              <a:gradFill>
                <a:gsLst>
                  <a:gs pos="5439">
                    <a:srgbClr val="F8F8F8"/>
                  </a:gs>
                  <a:gs pos="10000">
                    <a:srgbClr val="F8F8F8"/>
                  </a:gs>
                </a:gsLst>
                <a:lin ang="5400000" scaled="0"/>
              </a:gradFill>
              <a:latin typeface="Segoe UI"/>
            </a:endParaRPr>
          </a:p>
        </p:txBody>
      </p:sp>
      <p:sp>
        <p:nvSpPr>
          <p:cNvPr id="57" name="Rectangle 56"/>
          <p:cNvSpPr/>
          <p:nvPr/>
        </p:nvSpPr>
        <p:spPr bwMode="auto">
          <a:xfrm>
            <a:off x="2240477" y="1911173"/>
            <a:ext cx="2855580" cy="402738"/>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67">
              <a:defRPr/>
            </a:pPr>
            <a:r>
              <a:rPr lang="en-US" sz="1372" kern="0" dirty="0">
                <a:gradFill>
                  <a:gsLst>
                    <a:gs pos="5439">
                      <a:srgbClr val="F8F8F8"/>
                    </a:gs>
                    <a:gs pos="10000">
                      <a:srgbClr val="F8F8F8"/>
                    </a:gs>
                  </a:gsLst>
                  <a:lin ang="5400000" scaled="0"/>
                </a:gradFill>
                <a:latin typeface="Segoe UI"/>
              </a:rPr>
              <a:t>Prepared Data (Unstructured)</a:t>
            </a:r>
          </a:p>
        </p:txBody>
      </p:sp>
      <p:grpSp>
        <p:nvGrpSpPr>
          <p:cNvPr id="73" name="Group 72"/>
          <p:cNvGrpSpPr/>
          <p:nvPr/>
        </p:nvGrpSpPr>
        <p:grpSpPr>
          <a:xfrm>
            <a:off x="5461124" y="1606063"/>
            <a:ext cx="3179622" cy="1012959"/>
            <a:chOff x="5837138" y="1844414"/>
            <a:chExt cx="3244226" cy="1033540"/>
          </a:xfrm>
        </p:grpSpPr>
        <p:grpSp>
          <p:nvGrpSpPr>
            <p:cNvPr id="66" name="Group 65"/>
            <p:cNvGrpSpPr/>
            <p:nvPr/>
          </p:nvGrpSpPr>
          <p:grpSpPr>
            <a:xfrm>
              <a:off x="5837138" y="1844414"/>
              <a:ext cx="3244226" cy="1033540"/>
              <a:chOff x="4687973" y="1835261"/>
              <a:chExt cx="3361891" cy="1066800"/>
            </a:xfrm>
          </p:grpSpPr>
          <p:sp>
            <p:nvSpPr>
              <p:cNvPr id="67" name="Rectangle 66"/>
              <p:cNvSpPr/>
              <p:nvPr/>
            </p:nvSpPr>
            <p:spPr bwMode="auto">
              <a:xfrm>
                <a:off x="4687973" y="1835261"/>
                <a:ext cx="3361891" cy="1066800"/>
              </a:xfrm>
              <a:prstGeom prst="rect">
                <a:avLst/>
              </a:prstGeom>
              <a:solidFill>
                <a:srgbClr val="5C2D9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67">
                  <a:defRPr/>
                </a:pPr>
                <a:endParaRPr lang="en-US" sz="1568" kern="0" dirty="0">
                  <a:gradFill>
                    <a:gsLst>
                      <a:gs pos="5439">
                        <a:srgbClr val="F8F8F8"/>
                      </a:gs>
                      <a:gs pos="10000">
                        <a:srgbClr val="F8F8F8"/>
                      </a:gs>
                    </a:gsLst>
                    <a:lin ang="5400000" scaled="0"/>
                  </a:gradFill>
                  <a:latin typeface="Segoe UI"/>
                </a:endParaRPr>
              </a:p>
            </p:txBody>
          </p:sp>
          <p:sp>
            <p:nvSpPr>
              <p:cNvPr id="70" name="Rectangle 69"/>
              <p:cNvSpPr/>
              <p:nvPr/>
            </p:nvSpPr>
            <p:spPr>
              <a:xfrm>
                <a:off x="4735346" y="2595544"/>
                <a:ext cx="1329867" cy="287805"/>
              </a:xfrm>
              <a:prstGeom prst="rect">
                <a:avLst/>
              </a:prstGeom>
            </p:spPr>
            <p:txBody>
              <a:bodyPr wrap="square">
                <a:spAutoFit/>
              </a:bodyPr>
              <a:lstStyle/>
              <a:p>
                <a:pPr defTabSz="896195" fontAlgn="auto">
                  <a:spcBef>
                    <a:spcPts val="0"/>
                  </a:spcBef>
                  <a:spcAft>
                    <a:spcPts val="0"/>
                  </a:spcAft>
                  <a:defRPr/>
                </a:pPr>
                <a:r>
                  <a:rPr lang="en-US" sz="1176" kern="0" spc="-29" dirty="0">
                    <a:gradFill>
                      <a:gsLst>
                        <a:gs pos="0">
                          <a:srgbClr val="FFFFFF"/>
                        </a:gs>
                        <a:gs pos="100000">
                          <a:srgbClr val="FFFFFF"/>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rPr>
                  <a:t>Data Analytics</a:t>
                </a:r>
                <a:endParaRPr lang="en-US" sz="1176" kern="0" dirty="0">
                  <a:gradFill>
                    <a:gsLst>
                      <a:gs pos="0">
                        <a:srgbClr val="FFFFFF"/>
                      </a:gs>
                      <a:gs pos="100000">
                        <a:srgbClr val="FFFFFF"/>
                      </a:gs>
                    </a:gsLst>
                    <a:lin ang="5400000" scaled="0"/>
                  </a:gradFill>
                  <a:latin typeface="Segoe UI"/>
                  <a:ea typeface="MS PGothic" panose="020B0600070205080204" pitchFamily="34" charset="-128"/>
                </a:endParaRPr>
              </a:p>
            </p:txBody>
          </p:sp>
        </p:grpSp>
        <p:pic>
          <p:nvPicPr>
            <p:cNvPr id="64" name="Picture 63"/>
            <p:cNvPicPr>
              <a:picLocks noChangeAspect="1"/>
            </p:cNvPicPr>
            <p:nvPr/>
          </p:nvPicPr>
          <p:blipFill rotWithShape="1">
            <a:blip r:embed="rId4"/>
            <a:srcRect t="7492"/>
            <a:stretch/>
          </p:blipFill>
          <p:spPr>
            <a:xfrm>
              <a:off x="6610083" y="1989721"/>
              <a:ext cx="482475" cy="446264"/>
            </a:xfrm>
            <a:prstGeom prst="rect">
              <a:avLst/>
            </a:prstGeom>
          </p:spPr>
        </p:pic>
        <p:pic>
          <p:nvPicPr>
            <p:cNvPr id="65" name="Picture 64"/>
            <p:cNvPicPr>
              <a:picLocks noChangeAspect="1"/>
            </p:cNvPicPr>
            <p:nvPr/>
          </p:nvPicPr>
          <p:blipFill>
            <a:blip r:embed="rId5"/>
            <a:stretch>
              <a:fillRect/>
            </a:stretch>
          </p:blipFill>
          <p:spPr>
            <a:xfrm>
              <a:off x="5958617" y="1985254"/>
              <a:ext cx="458066" cy="450731"/>
            </a:xfrm>
            <a:prstGeom prst="rect">
              <a:avLst/>
            </a:prstGeom>
          </p:spPr>
        </p:pic>
      </p:grpSp>
      <p:sp>
        <p:nvSpPr>
          <p:cNvPr id="74" name="Database Part 1"/>
          <p:cNvSpPr>
            <a:spLocks noEditPoints="1"/>
          </p:cNvSpPr>
          <p:nvPr/>
        </p:nvSpPr>
        <p:spPr bwMode="auto">
          <a:xfrm>
            <a:off x="6616239" y="3361122"/>
            <a:ext cx="534178" cy="679015"/>
          </a:xfrm>
          <a:custGeom>
            <a:avLst/>
            <a:gdLst>
              <a:gd name="T0" fmla="*/ 0 w 1355"/>
              <a:gd name="T1" fmla="*/ 0 h 1721"/>
              <a:gd name="T2" fmla="*/ 0 w 1355"/>
              <a:gd name="T3" fmla="*/ 508 h 1721"/>
              <a:gd name="T4" fmla="*/ 678 w 1355"/>
              <a:gd name="T5" fmla="*/ 592 h 1721"/>
              <a:gd name="T6" fmla="*/ 1355 w 1355"/>
              <a:gd name="T7" fmla="*/ 508 h 1721"/>
              <a:gd name="T8" fmla="*/ 1355 w 1355"/>
              <a:gd name="T9" fmla="*/ 0 h 1721"/>
              <a:gd name="T10" fmla="*/ 678 w 1355"/>
              <a:gd name="T11" fmla="*/ 84 h 1721"/>
              <a:gd name="T12" fmla="*/ 0 w 1355"/>
              <a:gd name="T13" fmla="*/ 0 h 1721"/>
              <a:gd name="T14" fmla="*/ 0 w 1355"/>
              <a:gd name="T15" fmla="*/ 564 h 1721"/>
              <a:gd name="T16" fmla="*/ 0 w 1355"/>
              <a:gd name="T17" fmla="*/ 1072 h 1721"/>
              <a:gd name="T18" fmla="*/ 678 w 1355"/>
              <a:gd name="T19" fmla="*/ 1157 h 1721"/>
              <a:gd name="T20" fmla="*/ 1355 w 1355"/>
              <a:gd name="T21" fmla="*/ 1072 h 1721"/>
              <a:gd name="T22" fmla="*/ 1355 w 1355"/>
              <a:gd name="T23" fmla="*/ 564 h 1721"/>
              <a:gd name="T24" fmla="*/ 678 w 1355"/>
              <a:gd name="T25" fmla="*/ 649 h 1721"/>
              <a:gd name="T26" fmla="*/ 0 w 1355"/>
              <a:gd name="T27" fmla="*/ 564 h 1721"/>
              <a:gd name="T28" fmla="*/ 0 w 1355"/>
              <a:gd name="T29" fmla="*/ 1129 h 1721"/>
              <a:gd name="T30" fmla="*/ 0 w 1355"/>
              <a:gd name="T31" fmla="*/ 1637 h 1721"/>
              <a:gd name="T32" fmla="*/ 678 w 1355"/>
              <a:gd name="T33" fmla="*/ 1721 h 1721"/>
              <a:gd name="T34" fmla="*/ 1355 w 1355"/>
              <a:gd name="T35" fmla="*/ 1637 h 1721"/>
              <a:gd name="T36" fmla="*/ 1355 w 1355"/>
              <a:gd name="T37" fmla="*/ 1129 h 1721"/>
              <a:gd name="T38" fmla="*/ 678 w 1355"/>
              <a:gd name="T39" fmla="*/ 1213 h 1721"/>
              <a:gd name="T40" fmla="*/ 0 w 1355"/>
              <a:gd name="T41" fmla="*/ 1129 h 17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5" h="1721">
                <a:moveTo>
                  <a:pt x="0" y="0"/>
                </a:moveTo>
                <a:lnTo>
                  <a:pt x="0" y="508"/>
                </a:lnTo>
                <a:cubicBezTo>
                  <a:pt x="0" y="555"/>
                  <a:pt x="304" y="592"/>
                  <a:pt x="678" y="592"/>
                </a:cubicBezTo>
                <a:cubicBezTo>
                  <a:pt x="1052" y="592"/>
                  <a:pt x="1355" y="555"/>
                  <a:pt x="1355" y="508"/>
                </a:cubicBezTo>
                <a:lnTo>
                  <a:pt x="1355" y="0"/>
                </a:lnTo>
                <a:cubicBezTo>
                  <a:pt x="1355" y="47"/>
                  <a:pt x="1052" y="84"/>
                  <a:pt x="678" y="84"/>
                </a:cubicBezTo>
                <a:cubicBezTo>
                  <a:pt x="304" y="84"/>
                  <a:pt x="0" y="47"/>
                  <a:pt x="0" y="0"/>
                </a:cubicBezTo>
                <a:close/>
                <a:moveTo>
                  <a:pt x="0" y="564"/>
                </a:moveTo>
                <a:lnTo>
                  <a:pt x="0" y="1072"/>
                </a:lnTo>
                <a:cubicBezTo>
                  <a:pt x="0" y="1119"/>
                  <a:pt x="304" y="1157"/>
                  <a:pt x="678" y="1157"/>
                </a:cubicBezTo>
                <a:cubicBezTo>
                  <a:pt x="1052" y="1157"/>
                  <a:pt x="1355" y="1119"/>
                  <a:pt x="1355" y="1072"/>
                </a:cubicBezTo>
                <a:lnTo>
                  <a:pt x="1355" y="564"/>
                </a:lnTo>
                <a:cubicBezTo>
                  <a:pt x="1355" y="611"/>
                  <a:pt x="1052" y="649"/>
                  <a:pt x="678" y="649"/>
                </a:cubicBezTo>
                <a:cubicBezTo>
                  <a:pt x="304" y="649"/>
                  <a:pt x="0" y="611"/>
                  <a:pt x="0" y="564"/>
                </a:cubicBezTo>
                <a:close/>
                <a:moveTo>
                  <a:pt x="0" y="1129"/>
                </a:moveTo>
                <a:lnTo>
                  <a:pt x="0" y="1637"/>
                </a:lnTo>
                <a:cubicBezTo>
                  <a:pt x="0" y="1683"/>
                  <a:pt x="304" y="1721"/>
                  <a:pt x="678" y="1721"/>
                </a:cubicBezTo>
                <a:cubicBezTo>
                  <a:pt x="1052" y="1721"/>
                  <a:pt x="1355" y="1683"/>
                  <a:pt x="1355" y="1637"/>
                </a:cubicBezTo>
                <a:lnTo>
                  <a:pt x="1355" y="1129"/>
                </a:lnTo>
                <a:cubicBezTo>
                  <a:pt x="1355" y="1175"/>
                  <a:pt x="1052" y="1213"/>
                  <a:pt x="678" y="1213"/>
                </a:cubicBezTo>
                <a:cubicBezTo>
                  <a:pt x="304" y="1213"/>
                  <a:pt x="0" y="1175"/>
                  <a:pt x="0" y="1129"/>
                </a:cubicBezTo>
                <a:close/>
              </a:path>
            </a:pathLst>
          </a:custGeom>
          <a:solidFill>
            <a:srgbClr val="DC3C00"/>
          </a:solidFill>
          <a:ln w="0">
            <a:noFill/>
            <a:prstDash val="solid"/>
            <a:round/>
            <a:headEnd/>
            <a:tailEnd/>
          </a:ln>
        </p:spPr>
        <p:txBody>
          <a:bodyPr vert="horz" wrap="square" lIns="89619" tIns="44810" rIns="89619" bIns="44810" numCol="1"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142" fontAlgn="auto">
              <a:spcBef>
                <a:spcPts val="0"/>
              </a:spcBef>
              <a:spcAft>
                <a:spcPts val="0"/>
              </a:spcAft>
              <a:defRPr/>
            </a:pPr>
            <a:endParaRPr lang="en-US" sz="1372" dirty="0">
              <a:solidFill>
                <a:srgbClr val="FFFFFF"/>
              </a:solidFill>
              <a:latin typeface="Segoe UI"/>
            </a:endParaRPr>
          </a:p>
        </p:txBody>
      </p:sp>
      <p:sp>
        <p:nvSpPr>
          <p:cNvPr id="75" name="Up Arrow 74"/>
          <p:cNvSpPr/>
          <p:nvPr/>
        </p:nvSpPr>
        <p:spPr bwMode="auto">
          <a:xfrm rot="10800000">
            <a:off x="6772337" y="2657865"/>
            <a:ext cx="236340" cy="644248"/>
          </a:xfrm>
          <a:prstGeom prst="upArrow">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67">
              <a:defRPr/>
            </a:pPr>
            <a:endParaRPr lang="en-US" sz="1961" kern="0" dirty="0">
              <a:gradFill>
                <a:gsLst>
                  <a:gs pos="5439">
                    <a:srgbClr val="F8F8F8"/>
                  </a:gs>
                  <a:gs pos="10000">
                    <a:srgbClr val="F8F8F8"/>
                  </a:gs>
                </a:gsLst>
                <a:lin ang="5400000" scaled="0"/>
              </a:gradFill>
              <a:latin typeface="Segoe UI"/>
            </a:endParaRPr>
          </a:p>
        </p:txBody>
      </p:sp>
      <p:sp>
        <p:nvSpPr>
          <p:cNvPr id="76" name="Rectangle 75"/>
          <p:cNvSpPr/>
          <p:nvPr/>
        </p:nvSpPr>
        <p:spPr bwMode="auto">
          <a:xfrm>
            <a:off x="7008677" y="1959951"/>
            <a:ext cx="1465061" cy="242529"/>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1" rIns="0" bIns="45701" numCol="1" rtlCol="0" anchor="ctr" anchorCtr="0" compatLnSpc="1">
            <a:prstTxWarp prst="textNoShape">
              <a:avLst/>
            </a:prstTxWarp>
          </a:bodyPr>
          <a:lstStyle/>
          <a:p>
            <a:pPr algn="ctr" defTabSz="913773">
              <a:defRPr/>
            </a:pPr>
            <a:r>
              <a:rPr lang="en-US" sz="1029" kern="0" dirty="0">
                <a:gradFill>
                  <a:gsLst>
                    <a:gs pos="0">
                      <a:srgbClr val="FFFFFF"/>
                    </a:gs>
                    <a:gs pos="100000">
                      <a:srgbClr val="FFFFFF"/>
                    </a:gs>
                  </a:gsLst>
                  <a:lin ang="5400000" scaled="0"/>
                </a:gradFill>
                <a:latin typeface="Segoe UI"/>
              </a:rPr>
              <a:t>Topic / Content Extractor</a:t>
            </a:r>
          </a:p>
        </p:txBody>
      </p:sp>
      <p:sp>
        <p:nvSpPr>
          <p:cNvPr id="77" name="Rectangle 76"/>
          <p:cNvSpPr/>
          <p:nvPr/>
        </p:nvSpPr>
        <p:spPr bwMode="auto">
          <a:xfrm>
            <a:off x="7008677" y="2301104"/>
            <a:ext cx="1465061" cy="258909"/>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1" rIns="0" bIns="45701" numCol="1" rtlCol="0" anchor="ctr" anchorCtr="0" compatLnSpc="1">
            <a:prstTxWarp prst="textNoShape">
              <a:avLst/>
            </a:prstTxWarp>
          </a:bodyPr>
          <a:lstStyle/>
          <a:p>
            <a:pPr algn="ctr" defTabSz="913773">
              <a:defRPr/>
            </a:pPr>
            <a:r>
              <a:rPr lang="en-US" sz="1029" kern="0" dirty="0">
                <a:gradFill>
                  <a:gsLst>
                    <a:gs pos="0">
                      <a:srgbClr val="FFFFFF"/>
                    </a:gs>
                    <a:gs pos="100000">
                      <a:srgbClr val="FFFFFF"/>
                    </a:gs>
                  </a:gsLst>
                  <a:lin ang="5400000" scaled="0"/>
                </a:gradFill>
                <a:latin typeface="Segoe UI"/>
              </a:rPr>
              <a:t>Keyword finder</a:t>
            </a:r>
          </a:p>
        </p:txBody>
      </p:sp>
      <p:sp>
        <p:nvSpPr>
          <p:cNvPr id="78" name="Rectangle 77"/>
          <p:cNvSpPr/>
          <p:nvPr/>
        </p:nvSpPr>
        <p:spPr bwMode="auto">
          <a:xfrm>
            <a:off x="7008677" y="1635656"/>
            <a:ext cx="1465061" cy="242529"/>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1" rIns="0" bIns="45701" numCol="1" rtlCol="0" anchor="ctr" anchorCtr="0" compatLnSpc="1">
            <a:prstTxWarp prst="textNoShape">
              <a:avLst/>
            </a:prstTxWarp>
          </a:bodyPr>
          <a:lstStyle/>
          <a:p>
            <a:pPr algn="ctr" defTabSz="913773">
              <a:defRPr/>
            </a:pPr>
            <a:r>
              <a:rPr lang="en-US" sz="1029" kern="0" dirty="0">
                <a:gradFill>
                  <a:gsLst>
                    <a:gs pos="0">
                      <a:srgbClr val="FFFFFF"/>
                    </a:gs>
                    <a:gs pos="100000">
                      <a:srgbClr val="FFFFFF"/>
                    </a:gs>
                  </a:gsLst>
                  <a:lin ang="5400000" scaled="0"/>
                </a:gradFill>
                <a:latin typeface="Segoe UI"/>
              </a:rPr>
              <a:t>Document Classifier</a:t>
            </a:r>
          </a:p>
        </p:txBody>
      </p:sp>
      <p:sp>
        <p:nvSpPr>
          <p:cNvPr id="81" name="Right Arrow 80"/>
          <p:cNvSpPr/>
          <p:nvPr/>
        </p:nvSpPr>
        <p:spPr bwMode="auto">
          <a:xfrm>
            <a:off x="5205216" y="1981374"/>
            <a:ext cx="294154" cy="272404"/>
          </a:xfrm>
          <a:prstGeom prst="rightArrow">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67">
              <a:defRPr/>
            </a:pPr>
            <a:endParaRPr lang="en-US" sz="1961" kern="0" dirty="0">
              <a:gradFill>
                <a:gsLst>
                  <a:gs pos="5439">
                    <a:srgbClr val="F8F8F8"/>
                  </a:gs>
                  <a:gs pos="10000">
                    <a:srgbClr val="F8F8F8"/>
                  </a:gs>
                </a:gsLst>
                <a:lin ang="5400000" scaled="0"/>
              </a:gradFill>
              <a:latin typeface="Segoe UI"/>
            </a:endParaRPr>
          </a:p>
        </p:txBody>
      </p:sp>
      <p:sp>
        <p:nvSpPr>
          <p:cNvPr id="82" name="Rectangle 81"/>
          <p:cNvSpPr/>
          <p:nvPr/>
        </p:nvSpPr>
        <p:spPr bwMode="auto">
          <a:xfrm>
            <a:off x="3754283" y="3566178"/>
            <a:ext cx="2050373" cy="41795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pPr algn="ctr" defTabSz="932155">
              <a:lnSpc>
                <a:spcPct val="90000"/>
              </a:lnSpc>
            </a:pPr>
            <a:r>
              <a:rPr lang="en-US" sz="1372" dirty="0">
                <a:solidFill>
                  <a:srgbClr val="505050"/>
                </a:solidFill>
                <a:latin typeface="Segoe UI"/>
                <a:ea typeface="Segoe UI" pitchFamily="34" charset="0"/>
                <a:cs typeface="Segoe UI" pitchFamily="34" charset="0"/>
              </a:rPr>
              <a:t>Web service</a:t>
            </a:r>
          </a:p>
        </p:txBody>
      </p:sp>
      <p:grpSp>
        <p:nvGrpSpPr>
          <p:cNvPr id="86" name="Group 85"/>
          <p:cNvGrpSpPr/>
          <p:nvPr/>
        </p:nvGrpSpPr>
        <p:grpSpPr>
          <a:xfrm>
            <a:off x="545547" y="899790"/>
            <a:ext cx="8027425" cy="558844"/>
            <a:chOff x="517262" y="22791"/>
            <a:chExt cx="8190525" cy="508966"/>
          </a:xfrm>
        </p:grpSpPr>
        <p:sp>
          <p:nvSpPr>
            <p:cNvPr id="85" name="Left-Right Arrow 84"/>
            <p:cNvSpPr/>
            <p:nvPr/>
          </p:nvSpPr>
          <p:spPr bwMode="auto">
            <a:xfrm>
              <a:off x="517262" y="200901"/>
              <a:ext cx="8190525" cy="330856"/>
            </a:xfrm>
            <a:prstGeom prst="leftRightArrow">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67">
                <a:defRPr/>
              </a:pPr>
              <a:r>
                <a:rPr lang="en-US" sz="1568" kern="0" dirty="0">
                  <a:solidFill>
                    <a:schemeClr val="accent3">
                      <a:lumMod val="60000"/>
                      <a:lumOff val="40000"/>
                    </a:schemeClr>
                  </a:solidFill>
                  <a:latin typeface="Segoe UI"/>
                </a:rPr>
                <a:t>Azure Data Factory</a:t>
              </a:r>
            </a:p>
          </p:txBody>
        </p:sp>
        <p:pic>
          <p:nvPicPr>
            <p:cNvPr id="58" name="Graphic 2"/>
            <p:cNvPicPr>
              <a:picLocks noChangeAspect="1"/>
            </p:cNvPicPr>
            <p:nvPr/>
          </p:nvPicPr>
          <p:blipFill>
            <a:blip r:embed="rId6">
              <a:extLst>
                <a:ext uri="{96DAC541-7B7A-43D3-8B79-37D633B846F1}">
                  <asvg:svgBlip xmlns="" xmlns:asvg="http://schemas.microsoft.com/office/drawing/2016/SVG/main" r:embed="rId7"/>
                </a:ext>
              </a:extLst>
            </a:blip>
            <a:stretch>
              <a:fillRect/>
            </a:stretch>
          </p:blipFill>
          <p:spPr>
            <a:xfrm>
              <a:off x="3077483" y="22791"/>
              <a:ext cx="476250" cy="476250"/>
            </a:xfrm>
            <a:prstGeom prst="rect">
              <a:avLst/>
            </a:prstGeom>
          </p:spPr>
        </p:pic>
      </p:grpSp>
      <p:sp>
        <p:nvSpPr>
          <p:cNvPr id="87" name="Up-Down Arrow 86"/>
          <p:cNvSpPr/>
          <p:nvPr/>
        </p:nvSpPr>
        <p:spPr bwMode="auto">
          <a:xfrm>
            <a:off x="4033880" y="2956926"/>
            <a:ext cx="271934" cy="610630"/>
          </a:xfrm>
          <a:prstGeom prst="upDownArrow">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67">
              <a:defRPr/>
            </a:pPr>
            <a:endParaRPr lang="en-US" sz="1961" kern="0" dirty="0">
              <a:gradFill>
                <a:gsLst>
                  <a:gs pos="5439">
                    <a:srgbClr val="F8F8F8"/>
                  </a:gs>
                  <a:gs pos="10000">
                    <a:srgbClr val="F8F8F8"/>
                  </a:gs>
                </a:gsLst>
                <a:lin ang="5400000" scaled="0"/>
              </a:gradFill>
              <a:latin typeface="Segoe UI"/>
            </a:endParaRPr>
          </a:p>
        </p:txBody>
      </p:sp>
      <p:sp>
        <p:nvSpPr>
          <p:cNvPr id="88" name="Up-Down Arrow 87"/>
          <p:cNvSpPr/>
          <p:nvPr/>
        </p:nvSpPr>
        <p:spPr bwMode="auto">
          <a:xfrm rot="5400000">
            <a:off x="6033809" y="3454839"/>
            <a:ext cx="271934" cy="610630"/>
          </a:xfrm>
          <a:prstGeom prst="upDownArrow">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67">
              <a:defRPr/>
            </a:pPr>
            <a:endParaRPr lang="en-US" sz="1961" kern="0" dirty="0">
              <a:gradFill>
                <a:gsLst>
                  <a:gs pos="5439">
                    <a:srgbClr val="F8F8F8"/>
                  </a:gs>
                  <a:gs pos="10000">
                    <a:srgbClr val="F8F8F8"/>
                  </a:gs>
                </a:gsLst>
                <a:lin ang="5400000" scaled="0"/>
              </a:gradFill>
              <a:latin typeface="Segoe UI"/>
            </a:endParaRPr>
          </a:p>
        </p:txBody>
      </p:sp>
      <p:sp>
        <p:nvSpPr>
          <p:cNvPr id="89" name="Up-Down Arrow 88"/>
          <p:cNvSpPr/>
          <p:nvPr/>
        </p:nvSpPr>
        <p:spPr bwMode="auto">
          <a:xfrm>
            <a:off x="3761415" y="4054248"/>
            <a:ext cx="169127" cy="821015"/>
          </a:xfrm>
          <a:prstGeom prst="upDownArrow">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67">
              <a:defRPr/>
            </a:pPr>
            <a:endParaRPr lang="en-US" sz="1961" kern="0" dirty="0">
              <a:gradFill>
                <a:gsLst>
                  <a:gs pos="5439">
                    <a:srgbClr val="F8F8F8"/>
                  </a:gs>
                  <a:gs pos="10000">
                    <a:srgbClr val="F8F8F8"/>
                  </a:gs>
                </a:gsLst>
                <a:lin ang="5400000" scaled="0"/>
              </a:gradFill>
              <a:latin typeface="Segoe UI"/>
            </a:endParaRPr>
          </a:p>
        </p:txBody>
      </p:sp>
      <p:grpSp>
        <p:nvGrpSpPr>
          <p:cNvPr id="90" name="Group 89"/>
          <p:cNvGrpSpPr/>
          <p:nvPr/>
        </p:nvGrpSpPr>
        <p:grpSpPr>
          <a:xfrm>
            <a:off x="9400627" y="3624187"/>
            <a:ext cx="2655886" cy="3143277"/>
            <a:chOff x="0" y="0"/>
            <a:chExt cx="3063835" cy="3918857"/>
          </a:xfrm>
        </p:grpSpPr>
        <p:sp>
          <p:nvSpPr>
            <p:cNvPr id="91" name="Rectangle 90"/>
            <p:cNvSpPr/>
            <p:nvPr/>
          </p:nvSpPr>
          <p:spPr>
            <a:xfrm>
              <a:off x="0" y="0"/>
              <a:ext cx="3051959" cy="3918857"/>
            </a:xfrm>
            <a:prstGeom prst="rect">
              <a:avLst/>
            </a:prstGeom>
          </p:spPr>
          <p:style>
            <a:lnRef idx="2">
              <a:schemeClr val="accent2"/>
            </a:lnRef>
            <a:fillRef idx="1">
              <a:schemeClr val="lt1"/>
            </a:fillRef>
            <a:effectRef idx="0">
              <a:schemeClr val="accent2"/>
            </a:effectRef>
            <a:fontRef idx="minor">
              <a:schemeClr val="dk1"/>
            </a:fontRef>
          </p:style>
          <p:txBody>
            <a:bodyPr rot="0" spcFirstLastPara="0" vert="horz" wrap="square" lIns="89619" tIns="44810" rIns="89619" bIns="44810" numCol="1" spcCol="0" rtlCol="0" fromWordArt="0" anchor="ctr" anchorCtr="0" forceAA="0" compatLnSpc="1">
              <a:prstTxWarp prst="textNoShape">
                <a:avLst/>
              </a:prstTxWarp>
              <a:noAutofit/>
            </a:bodyPr>
            <a:lstStyle/>
            <a:p>
              <a:pPr defTabSz="914231" fontAlgn="auto">
                <a:spcBef>
                  <a:spcPts val="0"/>
                </a:spcBef>
                <a:spcAft>
                  <a:spcPts val="0"/>
                </a:spcAft>
              </a:pPr>
              <a:endParaRPr lang="en-US" sz="1765">
                <a:solidFill>
                  <a:srgbClr val="505050"/>
                </a:solidFill>
                <a:latin typeface="Segoe UI"/>
              </a:endParaRPr>
            </a:p>
          </p:txBody>
        </p:sp>
        <p:grpSp>
          <p:nvGrpSpPr>
            <p:cNvPr id="92" name="Group 91"/>
            <p:cNvGrpSpPr/>
            <p:nvPr/>
          </p:nvGrpSpPr>
          <p:grpSpPr>
            <a:xfrm>
              <a:off x="1009403" y="368135"/>
              <a:ext cx="1654810" cy="288290"/>
              <a:chOff x="0" y="0"/>
              <a:chExt cx="1654810" cy="288290"/>
            </a:xfrm>
          </p:grpSpPr>
          <p:sp>
            <p:nvSpPr>
              <p:cNvPr id="103" name="Rectangular Callout 102"/>
              <p:cNvSpPr/>
              <p:nvPr/>
            </p:nvSpPr>
            <p:spPr>
              <a:xfrm rot="16200000">
                <a:off x="683260" y="-683260"/>
                <a:ext cx="288290" cy="1654810"/>
              </a:xfrm>
              <a:prstGeom prst="wedgeRectCallou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89619" tIns="44810" rIns="89619" bIns="44810" numCol="1" spcCol="0" rtlCol="0" fromWordArt="0" anchor="ctr" anchorCtr="0" forceAA="0" compatLnSpc="1">
                <a:prstTxWarp prst="textNoShape">
                  <a:avLst/>
                </a:prstTxWarp>
                <a:noAutofit/>
              </a:bodyPr>
              <a:lstStyle/>
              <a:p>
                <a:pPr algn="ctr" defTabSz="914231" fontAlgn="auto">
                  <a:lnSpc>
                    <a:spcPct val="107000"/>
                  </a:lnSpc>
                  <a:spcBef>
                    <a:spcPts val="0"/>
                  </a:spcBef>
                  <a:spcAft>
                    <a:spcPts val="784"/>
                  </a:spcAft>
                </a:pPr>
                <a:r>
                  <a:rPr lang="en-US" sz="1078">
                    <a:solidFill>
                      <a:srgbClr val="FFFFFF"/>
                    </a:solidFill>
                    <a:latin typeface="Segoe UI"/>
                    <a:ea typeface="Calibri" panose="020F0502020204030204" pitchFamily="34" charset="0"/>
                    <a:cs typeface="Times New Roman" panose="02020603050405020304" pitchFamily="18" charset="0"/>
                  </a:rPr>
                  <a:t> </a:t>
                </a:r>
              </a:p>
            </p:txBody>
          </p:sp>
          <p:sp>
            <p:nvSpPr>
              <p:cNvPr id="104" name="Rectangle 103"/>
              <p:cNvSpPr/>
              <p:nvPr/>
            </p:nvSpPr>
            <p:spPr>
              <a:xfrm>
                <a:off x="26035" y="31115"/>
                <a:ext cx="1504950" cy="2381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89619" tIns="44810" rIns="89619" bIns="44810" numCol="1" spcCol="0" rtlCol="0" fromWordArt="0" anchor="ctr" anchorCtr="0" forceAA="0" compatLnSpc="1">
                <a:prstTxWarp prst="textNoShape">
                  <a:avLst/>
                </a:prstTxWarp>
                <a:noAutofit/>
              </a:bodyPr>
              <a:lstStyle/>
              <a:p>
                <a:pPr algn="ctr" defTabSz="914231" fontAlgn="auto">
                  <a:lnSpc>
                    <a:spcPct val="107000"/>
                  </a:lnSpc>
                  <a:spcBef>
                    <a:spcPts val="0"/>
                  </a:spcBef>
                  <a:spcAft>
                    <a:spcPts val="784"/>
                  </a:spcAft>
                </a:pPr>
                <a:r>
                  <a:rPr lang="en-US" sz="1078">
                    <a:solidFill>
                      <a:srgbClr val="FFFFFF"/>
                    </a:solidFill>
                    <a:latin typeface="Segoe UI"/>
                    <a:ea typeface="Calibri" panose="020F0502020204030204" pitchFamily="34" charset="0"/>
                    <a:cs typeface="Times New Roman" panose="02020603050405020304" pitchFamily="18" charset="0"/>
                  </a:rPr>
                  <a:t>Hello Kantar Bot</a:t>
                </a:r>
              </a:p>
            </p:txBody>
          </p:sp>
        </p:grpSp>
        <p:grpSp>
          <p:nvGrpSpPr>
            <p:cNvPr id="93" name="Group 92"/>
            <p:cNvGrpSpPr/>
            <p:nvPr/>
          </p:nvGrpSpPr>
          <p:grpSpPr>
            <a:xfrm>
              <a:off x="783772" y="1104404"/>
              <a:ext cx="1876425" cy="417159"/>
              <a:chOff x="0" y="-1"/>
              <a:chExt cx="1654810" cy="417159"/>
            </a:xfrm>
          </p:grpSpPr>
          <p:sp>
            <p:nvSpPr>
              <p:cNvPr id="101" name="Rectangular Callout 100"/>
              <p:cNvSpPr/>
              <p:nvPr/>
            </p:nvSpPr>
            <p:spPr>
              <a:xfrm rot="16200000">
                <a:off x="618825" y="-618826"/>
                <a:ext cx="417159" cy="1654810"/>
              </a:xfrm>
              <a:prstGeom prst="wedgeRectCallou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89619" tIns="44810" rIns="89619" bIns="44810" numCol="1" spcCol="0" rtlCol="0" fromWordArt="0" anchor="ctr" anchorCtr="0" forceAA="0" compatLnSpc="1">
                <a:prstTxWarp prst="textNoShape">
                  <a:avLst/>
                </a:prstTxWarp>
                <a:noAutofit/>
              </a:bodyPr>
              <a:lstStyle/>
              <a:p>
                <a:pPr algn="ctr" defTabSz="914231" fontAlgn="auto">
                  <a:lnSpc>
                    <a:spcPct val="107000"/>
                  </a:lnSpc>
                  <a:spcBef>
                    <a:spcPts val="0"/>
                  </a:spcBef>
                  <a:spcAft>
                    <a:spcPts val="784"/>
                  </a:spcAft>
                </a:pPr>
                <a:r>
                  <a:rPr lang="en-US" sz="1078">
                    <a:solidFill>
                      <a:srgbClr val="FFFFFF"/>
                    </a:solidFill>
                    <a:latin typeface="Segoe UI"/>
                    <a:ea typeface="Calibri" panose="020F0502020204030204" pitchFamily="34" charset="0"/>
                    <a:cs typeface="Times New Roman" panose="02020603050405020304" pitchFamily="18" charset="0"/>
                  </a:rPr>
                  <a:t> </a:t>
                </a:r>
              </a:p>
            </p:txBody>
          </p:sp>
          <p:sp>
            <p:nvSpPr>
              <p:cNvPr id="102" name="Rectangle 101"/>
              <p:cNvSpPr/>
              <p:nvPr/>
            </p:nvSpPr>
            <p:spPr>
              <a:xfrm>
                <a:off x="26035" y="31114"/>
                <a:ext cx="1596952" cy="38604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89619" tIns="44810" rIns="89619" bIns="44810" numCol="1" spcCol="0" rtlCol="0" fromWordArt="0" anchor="ctr" anchorCtr="0" forceAA="0" compatLnSpc="1">
                <a:prstTxWarp prst="textNoShape">
                  <a:avLst/>
                </a:prstTxWarp>
                <a:noAutofit/>
              </a:bodyPr>
              <a:lstStyle/>
              <a:p>
                <a:pPr algn="ctr" defTabSz="914231" fontAlgn="auto">
                  <a:lnSpc>
                    <a:spcPct val="107000"/>
                  </a:lnSpc>
                  <a:spcBef>
                    <a:spcPts val="0"/>
                  </a:spcBef>
                  <a:spcAft>
                    <a:spcPts val="784"/>
                  </a:spcAft>
                </a:pPr>
                <a:r>
                  <a:rPr lang="en-US" sz="1078" dirty="0">
                    <a:solidFill>
                      <a:srgbClr val="FFFFFF"/>
                    </a:solidFill>
                    <a:latin typeface="Segoe UI"/>
                    <a:ea typeface="Calibri" panose="020F0502020204030204" pitchFamily="34" charset="0"/>
                    <a:cs typeface="Times New Roman" panose="02020603050405020304" pitchFamily="18" charset="0"/>
                  </a:rPr>
                  <a:t>Coca cola in united kingdom</a:t>
                </a:r>
              </a:p>
            </p:txBody>
          </p:sp>
        </p:grpSp>
        <p:grpSp>
          <p:nvGrpSpPr>
            <p:cNvPr id="94" name="Group 93"/>
            <p:cNvGrpSpPr/>
            <p:nvPr/>
          </p:nvGrpSpPr>
          <p:grpSpPr>
            <a:xfrm>
              <a:off x="451263" y="712519"/>
              <a:ext cx="1654810" cy="288290"/>
              <a:chOff x="0" y="0"/>
              <a:chExt cx="1654810" cy="288290"/>
            </a:xfrm>
            <a:solidFill>
              <a:schemeClr val="accent6">
                <a:lumMod val="75000"/>
              </a:schemeClr>
            </a:solidFill>
          </p:grpSpPr>
          <p:sp>
            <p:nvSpPr>
              <p:cNvPr id="99" name="Rectangular Callout 98"/>
              <p:cNvSpPr/>
              <p:nvPr/>
            </p:nvSpPr>
            <p:spPr>
              <a:xfrm rot="5400000">
                <a:off x="683260" y="-683260"/>
                <a:ext cx="288290" cy="1654810"/>
              </a:xfrm>
              <a:prstGeom prst="wedgeRectCallout">
                <a:avLst/>
              </a:prstGeom>
              <a:grp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89619" tIns="44810" rIns="89619" bIns="44810" numCol="1" spcCol="0" rtlCol="0" fromWordArt="0" anchor="ctr" anchorCtr="0" forceAA="0" compatLnSpc="1">
                <a:prstTxWarp prst="textNoShape">
                  <a:avLst/>
                </a:prstTxWarp>
                <a:noAutofit/>
              </a:bodyPr>
              <a:lstStyle/>
              <a:p>
                <a:pPr algn="ctr" defTabSz="914231" fontAlgn="auto">
                  <a:lnSpc>
                    <a:spcPct val="107000"/>
                  </a:lnSpc>
                  <a:spcBef>
                    <a:spcPts val="0"/>
                  </a:spcBef>
                  <a:spcAft>
                    <a:spcPts val="784"/>
                  </a:spcAft>
                </a:pPr>
                <a:r>
                  <a:rPr lang="en-US" sz="1078">
                    <a:solidFill>
                      <a:srgbClr val="FFFFFF"/>
                    </a:solidFill>
                    <a:latin typeface="Segoe UI"/>
                    <a:ea typeface="Calibri" panose="020F0502020204030204" pitchFamily="34" charset="0"/>
                    <a:cs typeface="Times New Roman" panose="02020603050405020304" pitchFamily="18" charset="0"/>
                  </a:rPr>
                  <a:t> </a:t>
                </a:r>
              </a:p>
            </p:txBody>
          </p:sp>
          <p:sp>
            <p:nvSpPr>
              <p:cNvPr id="100" name="Rectangle 99"/>
              <p:cNvSpPr/>
              <p:nvPr/>
            </p:nvSpPr>
            <p:spPr>
              <a:xfrm>
                <a:off x="26035" y="31115"/>
                <a:ext cx="1504950" cy="238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89619" tIns="44810" rIns="89619" bIns="44810" numCol="1" spcCol="0" rtlCol="0" fromWordArt="0" anchor="ctr" anchorCtr="0" forceAA="0" compatLnSpc="1">
                <a:prstTxWarp prst="textNoShape">
                  <a:avLst/>
                </a:prstTxWarp>
                <a:noAutofit/>
              </a:bodyPr>
              <a:lstStyle/>
              <a:p>
                <a:pPr algn="ctr" defTabSz="914231" fontAlgn="auto">
                  <a:lnSpc>
                    <a:spcPct val="107000"/>
                  </a:lnSpc>
                  <a:spcBef>
                    <a:spcPts val="0"/>
                  </a:spcBef>
                  <a:spcAft>
                    <a:spcPts val="784"/>
                  </a:spcAft>
                </a:pPr>
                <a:r>
                  <a:rPr lang="en-US" sz="1078" dirty="0">
                    <a:solidFill>
                      <a:srgbClr val="FFFFFF"/>
                    </a:solidFill>
                    <a:latin typeface="Segoe UI"/>
                    <a:ea typeface="Calibri" panose="020F0502020204030204" pitchFamily="34" charset="0"/>
                    <a:cs typeface="Times New Roman" panose="02020603050405020304" pitchFamily="18" charset="0"/>
                  </a:rPr>
                  <a:t>Hi </a:t>
                </a:r>
                <a:r>
                  <a:rPr lang="en-US" sz="1078" dirty="0" smtClean="0">
                    <a:solidFill>
                      <a:srgbClr val="FFFFFF"/>
                    </a:solidFill>
                    <a:latin typeface="Segoe UI"/>
                    <a:ea typeface="Calibri" panose="020F0502020204030204" pitchFamily="34" charset="0"/>
                    <a:cs typeface="Times New Roman" panose="02020603050405020304" pitchFamily="18" charset="0"/>
                  </a:rPr>
                  <a:t>Martin</a:t>
                </a:r>
                <a:endParaRPr lang="en-US" sz="1078" dirty="0">
                  <a:solidFill>
                    <a:srgbClr val="FFFFFF"/>
                  </a:solidFill>
                  <a:latin typeface="Segoe UI"/>
                  <a:ea typeface="Calibri" panose="020F0502020204030204" pitchFamily="34" charset="0"/>
                  <a:cs typeface="Times New Roman" panose="02020603050405020304" pitchFamily="18" charset="0"/>
                </a:endParaRPr>
              </a:p>
            </p:txBody>
          </p:sp>
        </p:grpSp>
        <p:grpSp>
          <p:nvGrpSpPr>
            <p:cNvPr id="95" name="Group 94"/>
            <p:cNvGrpSpPr/>
            <p:nvPr/>
          </p:nvGrpSpPr>
          <p:grpSpPr>
            <a:xfrm>
              <a:off x="380011" y="1662545"/>
              <a:ext cx="2248178" cy="1495424"/>
              <a:chOff x="-278" y="1"/>
              <a:chExt cx="2248178" cy="1495424"/>
            </a:xfrm>
            <a:solidFill>
              <a:schemeClr val="accent6">
                <a:lumMod val="75000"/>
              </a:schemeClr>
            </a:solidFill>
          </p:grpSpPr>
          <p:sp>
            <p:nvSpPr>
              <p:cNvPr id="97" name="Rectangular Callout 96"/>
              <p:cNvSpPr/>
              <p:nvPr/>
            </p:nvSpPr>
            <p:spPr>
              <a:xfrm rot="5400000">
                <a:off x="971169" y="-971446"/>
                <a:ext cx="288290" cy="2231183"/>
              </a:xfrm>
              <a:prstGeom prst="wedgeRectCallout">
                <a:avLst/>
              </a:prstGeom>
              <a:grp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89619" tIns="44810" rIns="89619" bIns="44810" numCol="1" spcCol="0" rtlCol="0" fromWordArt="0" anchor="ctr" anchorCtr="0" forceAA="0" compatLnSpc="1">
                <a:prstTxWarp prst="textNoShape">
                  <a:avLst/>
                </a:prstTxWarp>
                <a:noAutofit/>
              </a:bodyPr>
              <a:lstStyle/>
              <a:p>
                <a:pPr algn="ctr" defTabSz="914231" fontAlgn="auto">
                  <a:lnSpc>
                    <a:spcPct val="107000"/>
                  </a:lnSpc>
                  <a:spcBef>
                    <a:spcPts val="0"/>
                  </a:spcBef>
                  <a:spcAft>
                    <a:spcPts val="784"/>
                  </a:spcAft>
                </a:pPr>
                <a:r>
                  <a:rPr lang="en-US" sz="1078">
                    <a:solidFill>
                      <a:srgbClr val="FFFFFF"/>
                    </a:solidFill>
                    <a:latin typeface="Segoe UI"/>
                    <a:ea typeface="Calibri" panose="020F0502020204030204" pitchFamily="34" charset="0"/>
                    <a:cs typeface="Times New Roman" panose="02020603050405020304" pitchFamily="18" charset="0"/>
                  </a:rPr>
                  <a:t> </a:t>
                </a:r>
              </a:p>
            </p:txBody>
          </p:sp>
          <p:sp>
            <p:nvSpPr>
              <p:cNvPr id="98" name="Rectangle 97"/>
              <p:cNvSpPr/>
              <p:nvPr/>
            </p:nvSpPr>
            <p:spPr>
              <a:xfrm>
                <a:off x="0" y="31115"/>
                <a:ext cx="2247900" cy="146431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89619" tIns="44810" rIns="89619" bIns="44810" numCol="1" spcCol="0" rtlCol="0" fromWordArt="0" anchor="ctr" anchorCtr="0" forceAA="0" compatLnSpc="1">
                <a:prstTxWarp prst="textNoShape">
                  <a:avLst/>
                </a:prstTxWarp>
                <a:noAutofit/>
              </a:bodyPr>
              <a:lstStyle/>
              <a:p>
                <a:pPr defTabSz="914231" fontAlgn="auto">
                  <a:lnSpc>
                    <a:spcPct val="107000"/>
                  </a:lnSpc>
                  <a:spcBef>
                    <a:spcPts val="0"/>
                  </a:spcBef>
                  <a:spcAft>
                    <a:spcPts val="784"/>
                  </a:spcAft>
                </a:pPr>
                <a:r>
                  <a:rPr lang="en-US" sz="1078" dirty="0">
                    <a:solidFill>
                      <a:srgbClr val="FFFFFF"/>
                    </a:solidFill>
                    <a:latin typeface="Segoe UI"/>
                    <a:ea typeface="Calibri" panose="020F0502020204030204" pitchFamily="34" charset="0"/>
                    <a:cs typeface="Times New Roman" panose="02020603050405020304" pitchFamily="18" charset="0"/>
                  </a:rPr>
                  <a:t>We have found </a:t>
                </a:r>
              </a:p>
              <a:p>
                <a:pPr defTabSz="914231" fontAlgn="auto">
                  <a:lnSpc>
                    <a:spcPct val="107000"/>
                  </a:lnSpc>
                  <a:spcBef>
                    <a:spcPts val="0"/>
                  </a:spcBef>
                  <a:spcAft>
                    <a:spcPts val="0"/>
                  </a:spcAft>
                </a:pPr>
                <a:r>
                  <a:rPr lang="en-US" sz="1078" dirty="0">
                    <a:solidFill>
                      <a:srgbClr val="FFFFFF"/>
                    </a:solidFill>
                    <a:latin typeface="Segoe UI"/>
                    <a:ea typeface="Calibri" panose="020F0502020204030204" pitchFamily="34" charset="0"/>
                    <a:cs typeface="Times New Roman" panose="02020603050405020304" pitchFamily="18" charset="0"/>
                  </a:rPr>
                  <a:t>1. </a:t>
                </a:r>
                <a:r>
                  <a:rPr lang="en-US" sz="1078" u="sng" dirty="0">
                    <a:solidFill>
                      <a:srgbClr val="FFFFFF"/>
                    </a:solidFill>
                    <a:latin typeface="Segoe UI"/>
                    <a:ea typeface="Calibri" panose="020F0502020204030204" pitchFamily="34" charset="0"/>
                    <a:cs typeface="Times New Roman" panose="02020603050405020304" pitchFamily="18" charset="0"/>
                  </a:rPr>
                  <a:t>20 </a:t>
                </a:r>
                <a:r>
                  <a:rPr lang="en-US" sz="1078" dirty="0">
                    <a:solidFill>
                      <a:srgbClr val="FFFFFF"/>
                    </a:solidFill>
                    <a:latin typeface="Segoe UI"/>
                    <a:ea typeface="Calibri" panose="020F0502020204030204" pitchFamily="34" charset="0"/>
                    <a:cs typeface="Times New Roman" panose="02020603050405020304" pitchFamily="18" charset="0"/>
                  </a:rPr>
                  <a:t>Documents </a:t>
                </a:r>
              </a:p>
              <a:p>
                <a:pPr defTabSz="914231" fontAlgn="auto">
                  <a:lnSpc>
                    <a:spcPct val="107000"/>
                  </a:lnSpc>
                  <a:spcBef>
                    <a:spcPts val="0"/>
                  </a:spcBef>
                  <a:spcAft>
                    <a:spcPts val="0"/>
                  </a:spcAft>
                </a:pPr>
                <a:r>
                  <a:rPr lang="en-US" sz="1078" dirty="0">
                    <a:solidFill>
                      <a:srgbClr val="FFFFFF"/>
                    </a:solidFill>
                    <a:latin typeface="Segoe UI"/>
                    <a:ea typeface="Calibri" panose="020F0502020204030204" pitchFamily="34" charset="0"/>
                    <a:cs typeface="Times New Roman" panose="02020603050405020304" pitchFamily="18" charset="0"/>
                  </a:rPr>
                  <a:t>2. </a:t>
                </a:r>
                <a:r>
                  <a:rPr lang="en-US" sz="1078" u="sng" dirty="0">
                    <a:solidFill>
                      <a:srgbClr val="FFFFFF"/>
                    </a:solidFill>
                    <a:latin typeface="Segoe UI"/>
                    <a:ea typeface="Calibri" panose="020F0502020204030204" pitchFamily="34" charset="0"/>
                    <a:cs typeface="Times New Roman" panose="02020603050405020304" pitchFamily="18" charset="0"/>
                  </a:rPr>
                  <a:t>5</a:t>
                </a:r>
                <a:r>
                  <a:rPr lang="en-US" sz="1078" dirty="0">
                    <a:solidFill>
                      <a:srgbClr val="FFFFFF"/>
                    </a:solidFill>
                    <a:latin typeface="Segoe UI"/>
                    <a:ea typeface="Calibri" panose="020F0502020204030204" pitchFamily="34" charset="0"/>
                    <a:cs typeface="Times New Roman" panose="02020603050405020304" pitchFamily="18" charset="0"/>
                  </a:rPr>
                  <a:t> Power BI Dashboards (NLP)</a:t>
                </a:r>
              </a:p>
              <a:p>
                <a:pPr defTabSz="914231" fontAlgn="auto">
                  <a:lnSpc>
                    <a:spcPct val="107000"/>
                  </a:lnSpc>
                  <a:spcBef>
                    <a:spcPts val="0"/>
                  </a:spcBef>
                  <a:spcAft>
                    <a:spcPts val="0"/>
                  </a:spcAft>
                </a:pPr>
                <a:r>
                  <a:rPr lang="en-US" sz="1078" dirty="0">
                    <a:solidFill>
                      <a:srgbClr val="FFFFFF"/>
                    </a:solidFill>
                    <a:latin typeface="Segoe UI"/>
                    <a:ea typeface="Calibri" panose="020F0502020204030204" pitchFamily="34" charset="0"/>
                    <a:cs typeface="Times New Roman" panose="02020603050405020304" pitchFamily="18" charset="0"/>
                  </a:rPr>
                  <a:t>3. </a:t>
                </a:r>
                <a:r>
                  <a:rPr lang="en-US" sz="1078" u="sng" dirty="0">
                    <a:solidFill>
                      <a:srgbClr val="FFFFFF"/>
                    </a:solidFill>
                    <a:latin typeface="Segoe UI"/>
                    <a:ea typeface="Calibri" panose="020F0502020204030204" pitchFamily="34" charset="0"/>
                    <a:cs typeface="Times New Roman" panose="02020603050405020304" pitchFamily="18" charset="0"/>
                  </a:rPr>
                  <a:t>2</a:t>
                </a:r>
                <a:r>
                  <a:rPr lang="en-US" sz="1078" dirty="0">
                    <a:solidFill>
                      <a:srgbClr val="FFFFFF"/>
                    </a:solidFill>
                    <a:latin typeface="Segoe UI"/>
                    <a:ea typeface="Calibri" panose="020F0502020204030204" pitchFamily="34" charset="0"/>
                    <a:cs typeface="Times New Roman" panose="02020603050405020304" pitchFamily="18" charset="0"/>
                  </a:rPr>
                  <a:t> external links</a:t>
                </a:r>
              </a:p>
            </p:txBody>
          </p:sp>
        </p:grpSp>
        <p:sp>
          <p:nvSpPr>
            <p:cNvPr id="96" name="Rectangle 95"/>
            <p:cNvSpPr/>
            <p:nvPr/>
          </p:nvSpPr>
          <p:spPr>
            <a:xfrm>
              <a:off x="11876" y="3467595"/>
              <a:ext cx="3051959" cy="450223"/>
            </a:xfrm>
            <a:prstGeom prst="rect">
              <a:avLst/>
            </a:prstGeom>
          </p:spPr>
          <p:style>
            <a:lnRef idx="2">
              <a:schemeClr val="accent2"/>
            </a:lnRef>
            <a:fillRef idx="1">
              <a:schemeClr val="lt1"/>
            </a:fillRef>
            <a:effectRef idx="0">
              <a:schemeClr val="accent2"/>
            </a:effectRef>
            <a:fontRef idx="minor">
              <a:schemeClr val="dk1"/>
            </a:fontRef>
          </p:style>
          <p:txBody>
            <a:bodyPr rot="0" spcFirstLastPara="0" vert="horz" wrap="square" lIns="89619" tIns="44810" rIns="89619" bIns="44810" numCol="1" spcCol="0" rtlCol="0" fromWordArt="0" anchor="ctr" anchorCtr="0" forceAA="0" compatLnSpc="1">
              <a:prstTxWarp prst="textNoShape">
                <a:avLst/>
              </a:prstTxWarp>
              <a:noAutofit/>
            </a:bodyPr>
            <a:lstStyle/>
            <a:p>
              <a:pPr defTabSz="914231" fontAlgn="auto">
                <a:spcBef>
                  <a:spcPts val="0"/>
                </a:spcBef>
                <a:spcAft>
                  <a:spcPts val="0"/>
                </a:spcAft>
              </a:pPr>
              <a:endParaRPr lang="en-US" sz="1765">
                <a:solidFill>
                  <a:srgbClr val="505050"/>
                </a:solidFill>
                <a:latin typeface="Segoe UI"/>
              </a:endParaRPr>
            </a:p>
          </p:txBody>
        </p:sp>
      </p:grpSp>
      <p:grpSp>
        <p:nvGrpSpPr>
          <p:cNvPr id="120" name="Group 119"/>
          <p:cNvGrpSpPr/>
          <p:nvPr/>
        </p:nvGrpSpPr>
        <p:grpSpPr>
          <a:xfrm>
            <a:off x="8957880" y="1576722"/>
            <a:ext cx="2458810" cy="721376"/>
            <a:chOff x="9201765" y="1033003"/>
            <a:chExt cx="2508768" cy="736033"/>
          </a:xfrm>
        </p:grpSpPr>
        <p:grpSp>
          <p:nvGrpSpPr>
            <p:cNvPr id="106" name="Group 105"/>
            <p:cNvGrpSpPr/>
            <p:nvPr/>
          </p:nvGrpSpPr>
          <p:grpSpPr>
            <a:xfrm>
              <a:off x="9201765" y="1033003"/>
              <a:ext cx="2423810" cy="736033"/>
              <a:chOff x="5088722" y="1835261"/>
              <a:chExt cx="1769220" cy="736033"/>
            </a:xfrm>
          </p:grpSpPr>
          <p:sp>
            <p:nvSpPr>
              <p:cNvPr id="118" name="Rectangle 117"/>
              <p:cNvSpPr/>
              <p:nvPr/>
            </p:nvSpPr>
            <p:spPr bwMode="auto">
              <a:xfrm>
                <a:off x="5088722" y="1835261"/>
                <a:ext cx="1769220" cy="723657"/>
              </a:xfrm>
              <a:prstGeom prst="rect">
                <a:avLst/>
              </a:prstGeom>
              <a:solidFill>
                <a:srgbClr val="5C2D9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67">
                  <a:defRPr/>
                </a:pPr>
                <a:endParaRPr lang="en-US" sz="1568" kern="0" dirty="0">
                  <a:gradFill>
                    <a:gsLst>
                      <a:gs pos="5439">
                        <a:srgbClr val="F8F8F8"/>
                      </a:gs>
                      <a:gs pos="10000">
                        <a:srgbClr val="F8F8F8"/>
                      </a:gs>
                    </a:gsLst>
                    <a:lin ang="5400000" scaled="0"/>
                  </a:gradFill>
                  <a:latin typeface="Segoe UI"/>
                </a:endParaRPr>
              </a:p>
            </p:txBody>
          </p:sp>
          <p:sp>
            <p:nvSpPr>
              <p:cNvPr id="119" name="Rectangle 118"/>
              <p:cNvSpPr/>
              <p:nvPr/>
            </p:nvSpPr>
            <p:spPr>
              <a:xfrm>
                <a:off x="5523748" y="2292462"/>
                <a:ext cx="1334194" cy="278832"/>
              </a:xfrm>
              <a:prstGeom prst="rect">
                <a:avLst/>
              </a:prstGeom>
            </p:spPr>
            <p:txBody>
              <a:bodyPr wrap="square">
                <a:spAutoFit/>
              </a:bodyPr>
              <a:lstStyle/>
              <a:p>
                <a:pPr defTabSz="896195" fontAlgn="auto">
                  <a:spcBef>
                    <a:spcPts val="0"/>
                  </a:spcBef>
                  <a:spcAft>
                    <a:spcPts val="0"/>
                  </a:spcAft>
                  <a:defRPr/>
                </a:pPr>
                <a:r>
                  <a:rPr lang="en-US" sz="1176" kern="0" spc="-29" dirty="0">
                    <a:gradFill>
                      <a:gsLst>
                        <a:gs pos="0">
                          <a:srgbClr val="FFFFFF"/>
                        </a:gs>
                        <a:gs pos="100000">
                          <a:srgbClr val="FFFFFF"/>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rPr>
                  <a:t>Interactive Analytics</a:t>
                </a:r>
                <a:endParaRPr lang="en-US" sz="1176" kern="0" dirty="0">
                  <a:gradFill>
                    <a:gsLst>
                      <a:gs pos="0">
                        <a:srgbClr val="FFFFFF"/>
                      </a:gs>
                      <a:gs pos="100000">
                        <a:srgbClr val="FFFFFF"/>
                      </a:gs>
                    </a:gsLst>
                    <a:lin ang="5400000" scaled="0"/>
                  </a:gradFill>
                  <a:latin typeface="Segoe UI"/>
                  <a:ea typeface="MS PGothic" panose="020B0600070205080204" pitchFamily="34" charset="-128"/>
                </a:endParaRPr>
              </a:p>
            </p:txBody>
          </p:sp>
        </p:grpSp>
        <p:grpSp>
          <p:nvGrpSpPr>
            <p:cNvPr id="107" name="Group 106"/>
            <p:cNvGrpSpPr/>
            <p:nvPr/>
          </p:nvGrpSpPr>
          <p:grpSpPr>
            <a:xfrm>
              <a:off x="9330691" y="1136917"/>
              <a:ext cx="1094147" cy="278832"/>
              <a:chOff x="10335701" y="395090"/>
              <a:chExt cx="1094147" cy="278832"/>
            </a:xfrm>
          </p:grpSpPr>
          <p:grpSp>
            <p:nvGrpSpPr>
              <p:cNvPr id="111" name="Group 110"/>
              <p:cNvGrpSpPr/>
              <p:nvPr/>
            </p:nvGrpSpPr>
            <p:grpSpPr>
              <a:xfrm>
                <a:off x="10335701" y="408158"/>
                <a:ext cx="399053" cy="255055"/>
                <a:chOff x="4481847" y="2708926"/>
                <a:chExt cx="673103" cy="430214"/>
              </a:xfrm>
              <a:solidFill>
                <a:schemeClr val="bg1"/>
              </a:solidFill>
            </p:grpSpPr>
            <p:sp>
              <p:nvSpPr>
                <p:cNvPr id="113" name="Freeform 5"/>
                <p:cNvSpPr>
                  <a:spLocks noEditPoints="1"/>
                </p:cNvSpPr>
                <p:nvPr/>
              </p:nvSpPr>
              <p:spPr bwMode="auto">
                <a:xfrm>
                  <a:off x="4481847" y="2708926"/>
                  <a:ext cx="673103" cy="430214"/>
                </a:xfrm>
                <a:custGeom>
                  <a:avLst/>
                  <a:gdLst>
                    <a:gd name="T0" fmla="*/ 296 w 296"/>
                    <a:gd name="T1" fmla="*/ 164 h 188"/>
                    <a:gd name="T2" fmla="*/ 296 w 296"/>
                    <a:gd name="T3" fmla="*/ 188 h 188"/>
                    <a:gd name="T4" fmla="*/ 0 w 296"/>
                    <a:gd name="T5" fmla="*/ 188 h 188"/>
                    <a:gd name="T6" fmla="*/ 0 w 296"/>
                    <a:gd name="T7" fmla="*/ 164 h 188"/>
                    <a:gd name="T8" fmla="*/ 21 w 296"/>
                    <a:gd name="T9" fmla="*/ 164 h 188"/>
                    <a:gd name="T10" fmla="*/ 20 w 296"/>
                    <a:gd name="T11" fmla="*/ 22 h 188"/>
                    <a:gd name="T12" fmla="*/ 42 w 296"/>
                    <a:gd name="T13" fmla="*/ 0 h 188"/>
                    <a:gd name="T14" fmla="*/ 222 w 296"/>
                    <a:gd name="T15" fmla="*/ 1 h 188"/>
                    <a:gd name="T16" fmla="*/ 275 w 296"/>
                    <a:gd name="T17" fmla="*/ 54 h 188"/>
                    <a:gd name="T18" fmla="*/ 275 w 296"/>
                    <a:gd name="T19" fmla="*/ 164 h 188"/>
                    <a:gd name="T20" fmla="*/ 296 w 296"/>
                    <a:gd name="T21" fmla="*/ 164 h 188"/>
                    <a:gd name="T22" fmla="*/ 251 w 296"/>
                    <a:gd name="T23" fmla="*/ 164 h 188"/>
                    <a:gd name="T24" fmla="*/ 251 w 296"/>
                    <a:gd name="T25" fmla="*/ 25 h 188"/>
                    <a:gd name="T26" fmla="*/ 45 w 296"/>
                    <a:gd name="T27" fmla="*/ 25 h 188"/>
                    <a:gd name="T28" fmla="*/ 45 w 296"/>
                    <a:gd name="T29" fmla="*/ 164 h 188"/>
                    <a:gd name="T30" fmla="*/ 251 w 296"/>
                    <a:gd name="T31" fmla="*/ 16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6" h="188">
                      <a:moveTo>
                        <a:pt x="296" y="164"/>
                      </a:moveTo>
                      <a:cubicBezTo>
                        <a:pt x="296" y="172"/>
                        <a:pt x="296" y="180"/>
                        <a:pt x="296" y="188"/>
                      </a:cubicBezTo>
                      <a:cubicBezTo>
                        <a:pt x="197" y="188"/>
                        <a:pt x="99" y="188"/>
                        <a:pt x="0" y="188"/>
                      </a:cubicBezTo>
                      <a:cubicBezTo>
                        <a:pt x="0" y="180"/>
                        <a:pt x="0" y="172"/>
                        <a:pt x="0" y="164"/>
                      </a:cubicBezTo>
                      <a:cubicBezTo>
                        <a:pt x="6" y="164"/>
                        <a:pt x="13" y="164"/>
                        <a:pt x="21" y="164"/>
                      </a:cubicBezTo>
                      <a:cubicBezTo>
                        <a:pt x="21" y="115"/>
                        <a:pt x="21" y="69"/>
                        <a:pt x="20" y="22"/>
                      </a:cubicBezTo>
                      <a:cubicBezTo>
                        <a:pt x="20" y="6"/>
                        <a:pt x="25" y="0"/>
                        <a:pt x="42" y="0"/>
                      </a:cubicBezTo>
                      <a:cubicBezTo>
                        <a:pt x="102" y="1"/>
                        <a:pt x="162" y="1"/>
                        <a:pt x="222" y="1"/>
                      </a:cubicBezTo>
                      <a:cubicBezTo>
                        <a:pt x="275" y="1"/>
                        <a:pt x="275" y="1"/>
                        <a:pt x="275" y="54"/>
                      </a:cubicBezTo>
                      <a:cubicBezTo>
                        <a:pt x="275" y="91"/>
                        <a:pt x="275" y="127"/>
                        <a:pt x="275" y="164"/>
                      </a:cubicBezTo>
                      <a:cubicBezTo>
                        <a:pt x="284" y="164"/>
                        <a:pt x="290" y="164"/>
                        <a:pt x="296" y="164"/>
                      </a:cubicBezTo>
                      <a:close/>
                      <a:moveTo>
                        <a:pt x="251" y="164"/>
                      </a:moveTo>
                      <a:cubicBezTo>
                        <a:pt x="251" y="116"/>
                        <a:pt x="251" y="70"/>
                        <a:pt x="251" y="25"/>
                      </a:cubicBezTo>
                      <a:cubicBezTo>
                        <a:pt x="181" y="25"/>
                        <a:pt x="113" y="25"/>
                        <a:pt x="45" y="25"/>
                      </a:cubicBezTo>
                      <a:cubicBezTo>
                        <a:pt x="45" y="72"/>
                        <a:pt x="45" y="118"/>
                        <a:pt x="45" y="164"/>
                      </a:cubicBezTo>
                      <a:cubicBezTo>
                        <a:pt x="114" y="164"/>
                        <a:pt x="182" y="164"/>
                        <a:pt x="251" y="164"/>
                      </a:cubicBezTo>
                      <a:close/>
                    </a:path>
                  </a:pathLst>
                </a:custGeom>
                <a:solidFill>
                  <a:schemeClr val="tx1"/>
                </a:solidFill>
                <a:ln>
                  <a:noFill/>
                </a:ln>
              </p:spPr>
              <p:txBody>
                <a:bodyPr vert="horz" wrap="square" lIns="89606" tIns="44804" rIns="89606" bIns="44804" numCol="1" anchor="t" anchorCtr="0" compatLnSpc="1">
                  <a:prstTxWarp prst="textNoShape">
                    <a:avLst/>
                  </a:prstTxWarp>
                </a:bodyPr>
                <a:lstStyle/>
                <a:p>
                  <a:pPr defTabSz="896195" fontAlgn="auto">
                    <a:spcBef>
                      <a:spcPts val="0"/>
                    </a:spcBef>
                    <a:spcAft>
                      <a:spcPts val="0"/>
                    </a:spcAft>
                    <a:defRPr/>
                  </a:pPr>
                  <a:endParaRPr lang="en-US" sz="1765" kern="0">
                    <a:solidFill>
                      <a:srgbClr val="FFFFFF"/>
                    </a:solidFill>
                    <a:latin typeface="Segoe UI"/>
                    <a:ea typeface="MS PGothic" panose="020B0600070205080204" pitchFamily="34" charset="-128"/>
                  </a:endParaRPr>
                </a:p>
              </p:txBody>
            </p:sp>
            <p:sp>
              <p:nvSpPr>
                <p:cNvPr id="114" name="Freeform 6"/>
                <p:cNvSpPr>
                  <a:spLocks/>
                </p:cNvSpPr>
                <p:nvPr/>
              </p:nvSpPr>
              <p:spPr bwMode="auto">
                <a:xfrm>
                  <a:off x="4727910" y="2799414"/>
                  <a:ext cx="73024" cy="257176"/>
                </a:xfrm>
                <a:custGeom>
                  <a:avLst/>
                  <a:gdLst>
                    <a:gd name="T0" fmla="*/ 31 w 32"/>
                    <a:gd name="T1" fmla="*/ 58 h 112"/>
                    <a:gd name="T2" fmla="*/ 32 w 32"/>
                    <a:gd name="T3" fmla="*/ 94 h 112"/>
                    <a:gd name="T4" fmla="*/ 16 w 32"/>
                    <a:gd name="T5" fmla="*/ 112 h 112"/>
                    <a:gd name="T6" fmla="*/ 0 w 32"/>
                    <a:gd name="T7" fmla="*/ 93 h 112"/>
                    <a:gd name="T8" fmla="*/ 0 w 32"/>
                    <a:gd name="T9" fmla="*/ 15 h 112"/>
                    <a:gd name="T10" fmla="*/ 15 w 32"/>
                    <a:gd name="T11" fmla="*/ 0 h 112"/>
                    <a:gd name="T12" fmla="*/ 32 w 32"/>
                    <a:gd name="T13" fmla="*/ 16 h 112"/>
                    <a:gd name="T14" fmla="*/ 31 w 32"/>
                    <a:gd name="T15" fmla="*/ 58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12">
                      <a:moveTo>
                        <a:pt x="31" y="58"/>
                      </a:moveTo>
                      <a:cubicBezTo>
                        <a:pt x="31" y="70"/>
                        <a:pt x="31" y="82"/>
                        <a:pt x="32" y="94"/>
                      </a:cubicBezTo>
                      <a:cubicBezTo>
                        <a:pt x="32" y="105"/>
                        <a:pt x="30" y="112"/>
                        <a:pt x="16" y="112"/>
                      </a:cubicBezTo>
                      <a:cubicBezTo>
                        <a:pt x="1" y="112"/>
                        <a:pt x="0" y="104"/>
                        <a:pt x="0" y="93"/>
                      </a:cubicBezTo>
                      <a:cubicBezTo>
                        <a:pt x="1" y="67"/>
                        <a:pt x="1" y="41"/>
                        <a:pt x="0" y="15"/>
                      </a:cubicBezTo>
                      <a:cubicBezTo>
                        <a:pt x="0" y="4"/>
                        <a:pt x="4" y="0"/>
                        <a:pt x="15" y="0"/>
                      </a:cubicBezTo>
                      <a:cubicBezTo>
                        <a:pt x="27" y="0"/>
                        <a:pt x="32" y="4"/>
                        <a:pt x="32" y="16"/>
                      </a:cubicBezTo>
                      <a:cubicBezTo>
                        <a:pt x="31" y="30"/>
                        <a:pt x="31" y="44"/>
                        <a:pt x="31" y="58"/>
                      </a:cubicBezTo>
                      <a:close/>
                    </a:path>
                  </a:pathLst>
                </a:custGeom>
                <a:solidFill>
                  <a:schemeClr val="tx1"/>
                </a:solidFill>
                <a:ln>
                  <a:noFill/>
                </a:ln>
              </p:spPr>
              <p:txBody>
                <a:bodyPr vert="horz" wrap="square" lIns="89606" tIns="44804" rIns="89606" bIns="44804" numCol="1" anchor="t" anchorCtr="0" compatLnSpc="1">
                  <a:prstTxWarp prst="textNoShape">
                    <a:avLst/>
                  </a:prstTxWarp>
                </a:bodyPr>
                <a:lstStyle/>
                <a:p>
                  <a:pPr defTabSz="896195" fontAlgn="auto">
                    <a:spcBef>
                      <a:spcPts val="0"/>
                    </a:spcBef>
                    <a:spcAft>
                      <a:spcPts val="0"/>
                    </a:spcAft>
                    <a:defRPr/>
                  </a:pPr>
                  <a:endParaRPr lang="en-US" sz="1765" kern="0">
                    <a:solidFill>
                      <a:srgbClr val="FFFFFF"/>
                    </a:solidFill>
                    <a:latin typeface="Segoe UI"/>
                    <a:ea typeface="MS PGothic" panose="020B0600070205080204" pitchFamily="34" charset="-128"/>
                  </a:endParaRPr>
                </a:p>
              </p:txBody>
            </p:sp>
            <p:sp>
              <p:nvSpPr>
                <p:cNvPr id="115" name="Freeform 7"/>
                <p:cNvSpPr>
                  <a:spLocks/>
                </p:cNvSpPr>
                <p:nvPr/>
              </p:nvSpPr>
              <p:spPr bwMode="auto">
                <a:xfrm>
                  <a:off x="4837449" y="2872438"/>
                  <a:ext cx="74613" cy="184150"/>
                </a:xfrm>
                <a:custGeom>
                  <a:avLst/>
                  <a:gdLst>
                    <a:gd name="T0" fmla="*/ 31 w 33"/>
                    <a:gd name="T1" fmla="*/ 40 h 80"/>
                    <a:gd name="T2" fmla="*/ 32 w 33"/>
                    <a:gd name="T3" fmla="*/ 62 h 80"/>
                    <a:gd name="T4" fmla="*/ 16 w 33"/>
                    <a:gd name="T5" fmla="*/ 80 h 80"/>
                    <a:gd name="T6" fmla="*/ 0 w 33"/>
                    <a:gd name="T7" fmla="*/ 61 h 80"/>
                    <a:gd name="T8" fmla="*/ 0 w 33"/>
                    <a:gd name="T9" fmla="*/ 17 h 80"/>
                    <a:gd name="T10" fmla="*/ 15 w 33"/>
                    <a:gd name="T11" fmla="*/ 0 h 80"/>
                    <a:gd name="T12" fmla="*/ 32 w 33"/>
                    <a:gd name="T13" fmla="*/ 18 h 80"/>
                    <a:gd name="T14" fmla="*/ 31 w 33"/>
                    <a:gd name="T15" fmla="*/ 4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80">
                      <a:moveTo>
                        <a:pt x="31" y="40"/>
                      </a:moveTo>
                      <a:cubicBezTo>
                        <a:pt x="31" y="47"/>
                        <a:pt x="31" y="54"/>
                        <a:pt x="32" y="62"/>
                      </a:cubicBezTo>
                      <a:cubicBezTo>
                        <a:pt x="32" y="73"/>
                        <a:pt x="30" y="80"/>
                        <a:pt x="16" y="80"/>
                      </a:cubicBezTo>
                      <a:cubicBezTo>
                        <a:pt x="1" y="80"/>
                        <a:pt x="0" y="72"/>
                        <a:pt x="0" y="61"/>
                      </a:cubicBezTo>
                      <a:cubicBezTo>
                        <a:pt x="1" y="46"/>
                        <a:pt x="1" y="32"/>
                        <a:pt x="0" y="17"/>
                      </a:cubicBezTo>
                      <a:cubicBezTo>
                        <a:pt x="0" y="6"/>
                        <a:pt x="2" y="0"/>
                        <a:pt x="15" y="0"/>
                      </a:cubicBezTo>
                      <a:cubicBezTo>
                        <a:pt x="29" y="0"/>
                        <a:pt x="33" y="6"/>
                        <a:pt x="32" y="18"/>
                      </a:cubicBezTo>
                      <a:cubicBezTo>
                        <a:pt x="31" y="25"/>
                        <a:pt x="31" y="33"/>
                        <a:pt x="31" y="40"/>
                      </a:cubicBezTo>
                      <a:close/>
                    </a:path>
                  </a:pathLst>
                </a:custGeom>
                <a:solidFill>
                  <a:schemeClr val="tx1"/>
                </a:solidFill>
                <a:ln>
                  <a:noFill/>
                </a:ln>
              </p:spPr>
              <p:txBody>
                <a:bodyPr vert="horz" wrap="square" lIns="89606" tIns="44804" rIns="89606" bIns="44804" numCol="1" anchor="t" anchorCtr="0" compatLnSpc="1">
                  <a:prstTxWarp prst="textNoShape">
                    <a:avLst/>
                  </a:prstTxWarp>
                </a:bodyPr>
                <a:lstStyle/>
                <a:p>
                  <a:pPr defTabSz="896195" fontAlgn="auto">
                    <a:spcBef>
                      <a:spcPts val="0"/>
                    </a:spcBef>
                    <a:spcAft>
                      <a:spcPts val="0"/>
                    </a:spcAft>
                    <a:defRPr/>
                  </a:pPr>
                  <a:endParaRPr lang="en-US" sz="1765" kern="0">
                    <a:solidFill>
                      <a:srgbClr val="FFFFFF"/>
                    </a:solidFill>
                    <a:latin typeface="Segoe UI"/>
                    <a:ea typeface="MS PGothic" panose="020B0600070205080204" pitchFamily="34" charset="-128"/>
                  </a:endParaRPr>
                </a:p>
              </p:txBody>
            </p:sp>
            <p:sp>
              <p:nvSpPr>
                <p:cNvPr id="116" name="Freeform 8"/>
                <p:cNvSpPr>
                  <a:spLocks/>
                </p:cNvSpPr>
                <p:nvPr/>
              </p:nvSpPr>
              <p:spPr bwMode="auto">
                <a:xfrm>
                  <a:off x="4604085" y="2937526"/>
                  <a:ext cx="103187" cy="119063"/>
                </a:xfrm>
                <a:custGeom>
                  <a:avLst/>
                  <a:gdLst>
                    <a:gd name="T0" fmla="*/ 6 w 45"/>
                    <a:gd name="T1" fmla="*/ 26 h 52"/>
                    <a:gd name="T2" fmla="*/ 22 w 45"/>
                    <a:gd name="T3" fmla="*/ 0 h 52"/>
                    <a:gd name="T4" fmla="*/ 37 w 45"/>
                    <a:gd name="T5" fmla="*/ 25 h 52"/>
                    <a:gd name="T6" fmla="*/ 23 w 45"/>
                    <a:gd name="T7" fmla="*/ 52 h 52"/>
                    <a:gd name="T8" fmla="*/ 6 w 45"/>
                    <a:gd name="T9" fmla="*/ 26 h 52"/>
                  </a:gdLst>
                  <a:ahLst/>
                  <a:cxnLst>
                    <a:cxn ang="0">
                      <a:pos x="T0" y="T1"/>
                    </a:cxn>
                    <a:cxn ang="0">
                      <a:pos x="T2" y="T3"/>
                    </a:cxn>
                    <a:cxn ang="0">
                      <a:pos x="T4" y="T5"/>
                    </a:cxn>
                    <a:cxn ang="0">
                      <a:pos x="T6" y="T7"/>
                    </a:cxn>
                    <a:cxn ang="0">
                      <a:pos x="T8" y="T9"/>
                    </a:cxn>
                  </a:cxnLst>
                  <a:rect l="0" t="0" r="r" b="b"/>
                  <a:pathLst>
                    <a:path w="45" h="52">
                      <a:moveTo>
                        <a:pt x="6" y="26"/>
                      </a:moveTo>
                      <a:cubicBezTo>
                        <a:pt x="8" y="16"/>
                        <a:pt x="0" y="0"/>
                        <a:pt x="22" y="0"/>
                      </a:cubicBezTo>
                      <a:cubicBezTo>
                        <a:pt x="43" y="0"/>
                        <a:pt x="38" y="14"/>
                        <a:pt x="37" y="25"/>
                      </a:cubicBezTo>
                      <a:cubicBezTo>
                        <a:pt x="36" y="35"/>
                        <a:pt x="45" y="51"/>
                        <a:pt x="23" y="52"/>
                      </a:cubicBezTo>
                      <a:cubicBezTo>
                        <a:pt x="1" y="52"/>
                        <a:pt x="8" y="37"/>
                        <a:pt x="6" y="26"/>
                      </a:cubicBezTo>
                      <a:close/>
                    </a:path>
                  </a:pathLst>
                </a:custGeom>
                <a:solidFill>
                  <a:schemeClr val="tx1"/>
                </a:solidFill>
                <a:ln>
                  <a:noFill/>
                </a:ln>
              </p:spPr>
              <p:txBody>
                <a:bodyPr vert="horz" wrap="square" lIns="89606" tIns="44804" rIns="89606" bIns="44804" numCol="1" anchor="t" anchorCtr="0" compatLnSpc="1">
                  <a:prstTxWarp prst="textNoShape">
                    <a:avLst/>
                  </a:prstTxWarp>
                </a:bodyPr>
                <a:lstStyle/>
                <a:p>
                  <a:pPr defTabSz="896195" fontAlgn="auto">
                    <a:spcBef>
                      <a:spcPts val="0"/>
                    </a:spcBef>
                    <a:spcAft>
                      <a:spcPts val="0"/>
                    </a:spcAft>
                    <a:defRPr/>
                  </a:pPr>
                  <a:endParaRPr lang="en-US" sz="1765" kern="0">
                    <a:solidFill>
                      <a:srgbClr val="FFFFFF"/>
                    </a:solidFill>
                    <a:latin typeface="Segoe UI"/>
                    <a:ea typeface="MS PGothic" panose="020B0600070205080204" pitchFamily="34" charset="-128"/>
                  </a:endParaRPr>
                </a:p>
              </p:txBody>
            </p:sp>
            <p:sp>
              <p:nvSpPr>
                <p:cNvPr id="117" name="Freeform 9"/>
                <p:cNvSpPr>
                  <a:spLocks/>
                </p:cNvSpPr>
                <p:nvPr/>
              </p:nvSpPr>
              <p:spPr bwMode="auto">
                <a:xfrm>
                  <a:off x="4939050" y="2954988"/>
                  <a:ext cx="87312" cy="101601"/>
                </a:xfrm>
                <a:custGeom>
                  <a:avLst/>
                  <a:gdLst>
                    <a:gd name="T0" fmla="*/ 34 w 38"/>
                    <a:gd name="T1" fmla="*/ 21 h 44"/>
                    <a:gd name="T2" fmla="*/ 19 w 38"/>
                    <a:gd name="T3" fmla="*/ 44 h 44"/>
                    <a:gd name="T4" fmla="*/ 3 w 38"/>
                    <a:gd name="T5" fmla="*/ 22 h 44"/>
                    <a:gd name="T6" fmla="*/ 20 w 38"/>
                    <a:gd name="T7" fmla="*/ 0 h 44"/>
                    <a:gd name="T8" fmla="*/ 34 w 38"/>
                    <a:gd name="T9" fmla="*/ 21 h 44"/>
                  </a:gdLst>
                  <a:ahLst/>
                  <a:cxnLst>
                    <a:cxn ang="0">
                      <a:pos x="T0" y="T1"/>
                    </a:cxn>
                    <a:cxn ang="0">
                      <a:pos x="T2" y="T3"/>
                    </a:cxn>
                    <a:cxn ang="0">
                      <a:pos x="T4" y="T5"/>
                    </a:cxn>
                    <a:cxn ang="0">
                      <a:pos x="T6" y="T7"/>
                    </a:cxn>
                    <a:cxn ang="0">
                      <a:pos x="T8" y="T9"/>
                    </a:cxn>
                  </a:cxnLst>
                  <a:rect l="0" t="0" r="r" b="b"/>
                  <a:pathLst>
                    <a:path w="38" h="44">
                      <a:moveTo>
                        <a:pt x="34" y="21"/>
                      </a:moveTo>
                      <a:cubicBezTo>
                        <a:pt x="34" y="32"/>
                        <a:pt x="38" y="44"/>
                        <a:pt x="19" y="44"/>
                      </a:cubicBezTo>
                      <a:cubicBezTo>
                        <a:pt x="0" y="44"/>
                        <a:pt x="4" y="32"/>
                        <a:pt x="3" y="22"/>
                      </a:cubicBezTo>
                      <a:cubicBezTo>
                        <a:pt x="3" y="10"/>
                        <a:pt x="2" y="0"/>
                        <a:pt x="20" y="0"/>
                      </a:cubicBezTo>
                      <a:cubicBezTo>
                        <a:pt x="37" y="0"/>
                        <a:pt x="34" y="11"/>
                        <a:pt x="34" y="21"/>
                      </a:cubicBezTo>
                      <a:close/>
                    </a:path>
                  </a:pathLst>
                </a:custGeom>
                <a:solidFill>
                  <a:schemeClr val="tx1"/>
                </a:solidFill>
                <a:ln>
                  <a:noFill/>
                </a:ln>
              </p:spPr>
              <p:txBody>
                <a:bodyPr vert="horz" wrap="square" lIns="89606" tIns="44804" rIns="89606" bIns="44804" numCol="1" anchor="t" anchorCtr="0" compatLnSpc="1">
                  <a:prstTxWarp prst="textNoShape">
                    <a:avLst/>
                  </a:prstTxWarp>
                </a:bodyPr>
                <a:lstStyle/>
                <a:p>
                  <a:pPr defTabSz="896195" fontAlgn="auto">
                    <a:spcBef>
                      <a:spcPts val="0"/>
                    </a:spcBef>
                    <a:spcAft>
                      <a:spcPts val="0"/>
                    </a:spcAft>
                    <a:defRPr/>
                  </a:pPr>
                  <a:endParaRPr lang="en-US" sz="1765" kern="0">
                    <a:solidFill>
                      <a:srgbClr val="FFFFFF"/>
                    </a:solidFill>
                    <a:latin typeface="Segoe UI"/>
                    <a:ea typeface="MS PGothic" panose="020B0600070205080204" pitchFamily="34" charset="-128"/>
                  </a:endParaRPr>
                </a:p>
              </p:txBody>
            </p:sp>
          </p:grpSp>
          <p:sp>
            <p:nvSpPr>
              <p:cNvPr id="112" name="Rectangle 111"/>
              <p:cNvSpPr/>
              <p:nvPr/>
            </p:nvSpPr>
            <p:spPr>
              <a:xfrm>
                <a:off x="10692794" y="395090"/>
                <a:ext cx="737054" cy="278832"/>
              </a:xfrm>
              <a:prstGeom prst="rect">
                <a:avLst/>
              </a:prstGeom>
            </p:spPr>
            <p:txBody>
              <a:bodyPr wrap="none">
                <a:spAutoFit/>
              </a:bodyPr>
              <a:lstStyle/>
              <a:p>
                <a:pPr defTabSz="896195" fontAlgn="auto">
                  <a:spcBef>
                    <a:spcPts val="0"/>
                  </a:spcBef>
                  <a:spcAft>
                    <a:spcPts val="0"/>
                  </a:spcAft>
                  <a:defRPr/>
                </a:pPr>
                <a:r>
                  <a:rPr lang="en-US" sz="1176" kern="0" spc="-29" dirty="0">
                    <a:gradFill>
                      <a:gsLst>
                        <a:gs pos="0">
                          <a:srgbClr val="FFFFFF"/>
                        </a:gs>
                        <a:gs pos="100000">
                          <a:srgbClr val="FFFFFF"/>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rPr>
                  <a:t>Power BI</a:t>
                </a:r>
              </a:p>
            </p:txBody>
          </p:sp>
        </p:grpSp>
        <p:grpSp>
          <p:nvGrpSpPr>
            <p:cNvPr id="108" name="Group 107"/>
            <p:cNvGrpSpPr/>
            <p:nvPr/>
          </p:nvGrpSpPr>
          <p:grpSpPr>
            <a:xfrm>
              <a:off x="10485238" y="1108988"/>
              <a:ext cx="1225295" cy="334357"/>
              <a:chOff x="6651963" y="2409361"/>
              <a:chExt cx="1225295" cy="334357"/>
            </a:xfrm>
          </p:grpSpPr>
          <p:pic>
            <p:nvPicPr>
              <p:cNvPr id="109" name="Picture 4" descr="http://blog.jupyter.org/content/images/2015/02/jupyter-sq-text.png"/>
              <p:cNvPicPr>
                <a:picLocks noChangeAspect="1" noChangeArrowheads="1"/>
              </p:cNvPicPr>
              <p:nvPr/>
            </p:nvPicPr>
            <p:blipFill>
              <a:blip r:embed="rId8" cstate="print">
                <a:biLevel thresh="25000"/>
                <a:extLst>
                  <a:ext uri="{28A0092B-C50C-407E-A947-70E740481C1C}">
                    <a14:useLocalDpi xmlns:a14="http://schemas.microsoft.com/office/drawing/2010/main" val="0"/>
                  </a:ext>
                </a:extLst>
              </a:blip>
              <a:srcRect/>
              <a:stretch>
                <a:fillRect/>
              </a:stretch>
            </p:blipFill>
            <p:spPr bwMode="auto">
              <a:xfrm>
                <a:off x="6651963" y="2409361"/>
                <a:ext cx="334357" cy="334357"/>
              </a:xfrm>
              <a:prstGeom prst="rect">
                <a:avLst/>
              </a:prstGeom>
              <a:noFill/>
              <a:extLst>
                <a:ext uri="{909E8E84-426E-40DD-AFC4-6F175D3DCCD1}">
                  <a14:hiddenFill xmlns:a14="http://schemas.microsoft.com/office/drawing/2010/main">
                    <a:solidFill>
                      <a:srgbClr val="FFFFFF"/>
                    </a:solidFill>
                  </a14:hiddenFill>
                </a:ext>
              </a:extLst>
            </p:spPr>
          </p:pic>
          <p:sp>
            <p:nvSpPr>
              <p:cNvPr id="110" name="Rectangle 109"/>
              <p:cNvSpPr/>
              <p:nvPr/>
            </p:nvSpPr>
            <p:spPr>
              <a:xfrm>
                <a:off x="6995160" y="2420739"/>
                <a:ext cx="882098" cy="278833"/>
              </a:xfrm>
              <a:prstGeom prst="rect">
                <a:avLst/>
              </a:prstGeom>
            </p:spPr>
            <p:txBody>
              <a:bodyPr wrap="none">
                <a:spAutoFit/>
              </a:bodyPr>
              <a:lstStyle/>
              <a:p>
                <a:pPr defTabSz="896195" fontAlgn="auto">
                  <a:spcBef>
                    <a:spcPts val="0"/>
                  </a:spcBef>
                  <a:spcAft>
                    <a:spcPts val="0"/>
                  </a:spcAft>
                  <a:defRPr/>
                </a:pPr>
                <a:r>
                  <a:rPr lang="en-US" sz="1176" kern="0" spc="-29" dirty="0">
                    <a:gradFill>
                      <a:gsLst>
                        <a:gs pos="0">
                          <a:srgbClr val="FFFFFF"/>
                        </a:gs>
                        <a:gs pos="100000">
                          <a:srgbClr val="FFFFFF"/>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rPr>
                  <a:t>Notebooks</a:t>
                </a:r>
              </a:p>
            </p:txBody>
          </p:sp>
        </p:grpSp>
      </p:grpSp>
      <p:cxnSp>
        <p:nvCxnSpPr>
          <p:cNvPr id="123" name="Straight Arrow Connector 122"/>
          <p:cNvCxnSpPr/>
          <p:nvPr/>
        </p:nvCxnSpPr>
        <p:spPr>
          <a:xfrm flipH="1" flipV="1">
            <a:off x="5236399" y="2871501"/>
            <a:ext cx="4577973" cy="4040"/>
          </a:xfrm>
          <a:prstGeom prst="straightConnector1">
            <a:avLst/>
          </a:prstGeom>
          <a:ln>
            <a:headEnd type="none" w="lg" len="med"/>
            <a:tailEnd type="triangle" w="lg" len="med"/>
          </a:ln>
        </p:spPr>
        <p:style>
          <a:lnRef idx="1">
            <a:schemeClr val="accent2"/>
          </a:lnRef>
          <a:fillRef idx="0">
            <a:schemeClr val="accent2"/>
          </a:fillRef>
          <a:effectRef idx="0">
            <a:schemeClr val="accent2"/>
          </a:effectRef>
          <a:fontRef idx="minor">
            <a:schemeClr val="tx1"/>
          </a:fontRef>
        </p:style>
      </p:cxnSp>
      <p:cxnSp>
        <p:nvCxnSpPr>
          <p:cNvPr id="124" name="Straight Connector 123"/>
          <p:cNvCxnSpPr/>
          <p:nvPr/>
        </p:nvCxnSpPr>
        <p:spPr>
          <a:xfrm>
            <a:off x="9137686" y="2398021"/>
            <a:ext cx="654118" cy="3229725"/>
          </a:xfrm>
          <a:prstGeom prst="line">
            <a:avLst/>
          </a:prstGeom>
          <a:ln>
            <a:headEnd type="diamond" w="med" len="med"/>
            <a:tailEnd type="diamond" w="med" len="med"/>
          </a:ln>
        </p:spPr>
        <p:style>
          <a:lnRef idx="1">
            <a:schemeClr val="accent1"/>
          </a:lnRef>
          <a:fillRef idx="0">
            <a:schemeClr val="accent1"/>
          </a:fillRef>
          <a:effectRef idx="0">
            <a:schemeClr val="accent1"/>
          </a:effectRef>
          <a:fontRef idx="minor">
            <a:schemeClr val="tx1"/>
          </a:fontRef>
        </p:style>
      </p:cxnSp>
      <p:cxnSp>
        <p:nvCxnSpPr>
          <p:cNvPr id="133" name="Straight Arrow Connector 132"/>
          <p:cNvCxnSpPr/>
          <p:nvPr/>
        </p:nvCxnSpPr>
        <p:spPr>
          <a:xfrm flipV="1">
            <a:off x="9814373" y="2317587"/>
            <a:ext cx="1" cy="569536"/>
          </a:xfrm>
          <a:prstGeom prst="straightConnector1">
            <a:avLst/>
          </a:prstGeom>
          <a:ln>
            <a:headEnd type="none" w="lg" len="med"/>
            <a:tailEnd type="triangle" w="lg" len="med"/>
          </a:ln>
        </p:spPr>
        <p:style>
          <a:lnRef idx="1">
            <a:schemeClr val="accent2"/>
          </a:lnRef>
          <a:fillRef idx="0">
            <a:schemeClr val="accent2"/>
          </a:fillRef>
          <a:effectRef idx="0">
            <a:schemeClr val="accent2"/>
          </a:effectRef>
          <a:fontRef idx="minor">
            <a:schemeClr val="tx1"/>
          </a:fontRef>
        </p:style>
      </p:cxnSp>
      <p:sp>
        <p:nvSpPr>
          <p:cNvPr id="138" name="TextBox 137"/>
          <p:cNvSpPr txBox="1"/>
          <p:nvPr/>
        </p:nvSpPr>
        <p:spPr>
          <a:xfrm>
            <a:off x="8957878" y="1323940"/>
            <a:ext cx="2375544" cy="261872"/>
          </a:xfrm>
          <a:prstGeom prst="roundRect">
            <a:avLst/>
          </a:prstGeom>
          <a:solidFill>
            <a:schemeClr val="bg1"/>
          </a:solidFill>
          <a:ln>
            <a:solidFill>
              <a:schemeClr val="bg1"/>
            </a:solidFill>
          </a:ln>
        </p:spPr>
        <p:txBody>
          <a:bodyPr wrap="none" lIns="89606" tIns="44803" rIns="89606" bIns="44803" rtlCol="0" anchor="ctr">
            <a:noAutofit/>
          </a:bodyPr>
          <a:lstStyle/>
          <a:p>
            <a:pPr algn="ctr" defTabSz="914005" fontAlgn="auto">
              <a:lnSpc>
                <a:spcPct val="90000"/>
              </a:lnSpc>
              <a:spcBef>
                <a:spcPts val="0"/>
              </a:spcBef>
              <a:spcAft>
                <a:spcPts val="600"/>
              </a:spcAft>
              <a:defRPr/>
            </a:pPr>
            <a:r>
              <a:rPr lang="en-US" sz="1568" kern="0" dirty="0">
                <a:solidFill>
                  <a:srgbClr val="FFFFFF">
                    <a:lumMod val="75000"/>
                    <a:lumOff val="25000"/>
                  </a:srgbClr>
                </a:solidFill>
                <a:latin typeface="Segoe UI"/>
              </a:rPr>
              <a:t>NLP </a:t>
            </a:r>
            <a:r>
              <a:rPr lang="en-US" sz="1176" kern="0" dirty="0">
                <a:solidFill>
                  <a:srgbClr val="FFFFFF">
                    <a:lumMod val="75000"/>
                    <a:lumOff val="25000"/>
                  </a:srgbClr>
                </a:solidFill>
                <a:latin typeface="Segoe UI"/>
              </a:rPr>
              <a:t>(Power BI)</a:t>
            </a:r>
          </a:p>
        </p:txBody>
      </p:sp>
      <p:sp>
        <p:nvSpPr>
          <p:cNvPr id="126" name="Title 1"/>
          <p:cNvSpPr txBox="1">
            <a:spLocks/>
          </p:cNvSpPr>
          <p:nvPr/>
        </p:nvSpPr>
        <p:spPr bwMode="auto">
          <a:xfrm>
            <a:off x="304720" y="894"/>
            <a:ext cx="11579384" cy="69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0944" tIns="60944" rIns="60944" bIns="60944" numCol="1" anchor="ctr" anchorCtr="0" compatLnSpc="1">
            <a:prstTxWarp prst="textNoShape">
              <a:avLst/>
            </a:prstTxWarp>
          </a:bodyPr>
          <a:lstStyle>
            <a:lvl1pPr algn="l" rtl="0" eaLnBrk="0" fontAlgn="base" hangingPunct="0">
              <a:spcBef>
                <a:spcPct val="0"/>
              </a:spcBef>
              <a:spcAft>
                <a:spcPct val="0"/>
              </a:spcAft>
              <a:defRPr sz="1800">
                <a:solidFill>
                  <a:srgbClr val="00529B"/>
                </a:solidFill>
                <a:latin typeface="+mj-lt"/>
                <a:ea typeface="ＭＳ Ｐゴシック" pitchFamily="34" charset="-128"/>
                <a:cs typeface="Novecento wide Medium"/>
              </a:defRPr>
            </a:lvl1pPr>
            <a:lvl2pPr algn="l" rtl="0" eaLnBrk="0" fontAlgn="base" hangingPunct="0">
              <a:spcBef>
                <a:spcPct val="0"/>
              </a:spcBef>
              <a:spcAft>
                <a:spcPct val="0"/>
              </a:spcAft>
              <a:defRPr sz="1800">
                <a:solidFill>
                  <a:srgbClr val="00529B"/>
                </a:solidFill>
                <a:latin typeface="Arial" pitchFamily="34" charset="0"/>
                <a:ea typeface="ＭＳ Ｐゴシック" pitchFamily="34" charset="-128"/>
                <a:cs typeface="Novecento wide Medium" charset="0"/>
              </a:defRPr>
            </a:lvl2pPr>
            <a:lvl3pPr algn="l" rtl="0" eaLnBrk="0" fontAlgn="base" hangingPunct="0">
              <a:spcBef>
                <a:spcPct val="0"/>
              </a:spcBef>
              <a:spcAft>
                <a:spcPct val="0"/>
              </a:spcAft>
              <a:defRPr sz="1800">
                <a:solidFill>
                  <a:srgbClr val="00529B"/>
                </a:solidFill>
                <a:latin typeface="Arial" pitchFamily="34" charset="0"/>
                <a:ea typeface="ＭＳ Ｐゴシック" pitchFamily="34" charset="-128"/>
                <a:cs typeface="Novecento wide Medium" charset="0"/>
              </a:defRPr>
            </a:lvl3pPr>
            <a:lvl4pPr algn="l" rtl="0" eaLnBrk="0" fontAlgn="base" hangingPunct="0">
              <a:spcBef>
                <a:spcPct val="0"/>
              </a:spcBef>
              <a:spcAft>
                <a:spcPct val="0"/>
              </a:spcAft>
              <a:defRPr sz="1800">
                <a:solidFill>
                  <a:srgbClr val="00529B"/>
                </a:solidFill>
                <a:latin typeface="Arial" pitchFamily="34" charset="0"/>
                <a:ea typeface="ＭＳ Ｐゴシック" pitchFamily="34" charset="-128"/>
                <a:cs typeface="Novecento wide Medium" charset="0"/>
              </a:defRPr>
            </a:lvl4pPr>
            <a:lvl5pPr algn="l" rtl="0" eaLnBrk="0" fontAlgn="base" hangingPunct="0">
              <a:spcBef>
                <a:spcPct val="0"/>
              </a:spcBef>
              <a:spcAft>
                <a:spcPct val="0"/>
              </a:spcAft>
              <a:defRPr sz="1800">
                <a:solidFill>
                  <a:srgbClr val="00529B"/>
                </a:solidFill>
                <a:latin typeface="Arial" pitchFamily="34" charset="0"/>
                <a:ea typeface="ＭＳ Ｐゴシック" pitchFamily="34" charset="-128"/>
                <a:cs typeface="Novecento wide Medium" charset="0"/>
              </a:defRPr>
            </a:lvl5pPr>
            <a:lvl6pPr marL="342900" algn="l" rtl="0" fontAlgn="base">
              <a:spcBef>
                <a:spcPct val="0"/>
              </a:spcBef>
              <a:spcAft>
                <a:spcPct val="0"/>
              </a:spcAft>
              <a:defRPr sz="1800" b="1">
                <a:solidFill>
                  <a:schemeClr val="bg1"/>
                </a:solidFill>
                <a:latin typeface="Arial" charset="0"/>
              </a:defRPr>
            </a:lvl6pPr>
            <a:lvl7pPr marL="685800" algn="l" rtl="0" fontAlgn="base">
              <a:spcBef>
                <a:spcPct val="0"/>
              </a:spcBef>
              <a:spcAft>
                <a:spcPct val="0"/>
              </a:spcAft>
              <a:defRPr sz="1800" b="1">
                <a:solidFill>
                  <a:schemeClr val="bg1"/>
                </a:solidFill>
                <a:latin typeface="Arial" charset="0"/>
              </a:defRPr>
            </a:lvl7pPr>
            <a:lvl8pPr marL="1028700" algn="l" rtl="0" fontAlgn="base">
              <a:spcBef>
                <a:spcPct val="0"/>
              </a:spcBef>
              <a:spcAft>
                <a:spcPct val="0"/>
              </a:spcAft>
              <a:defRPr sz="1800" b="1">
                <a:solidFill>
                  <a:schemeClr val="bg1"/>
                </a:solidFill>
                <a:latin typeface="Arial" charset="0"/>
              </a:defRPr>
            </a:lvl8pPr>
            <a:lvl9pPr marL="1371600" algn="l" rtl="0" fontAlgn="base">
              <a:spcBef>
                <a:spcPct val="0"/>
              </a:spcBef>
              <a:spcAft>
                <a:spcPct val="0"/>
              </a:spcAft>
              <a:defRPr sz="1800" b="1">
                <a:solidFill>
                  <a:schemeClr val="bg1"/>
                </a:solidFill>
                <a:latin typeface="Arial" charset="0"/>
              </a:defRPr>
            </a:lvl9pPr>
          </a:lstStyle>
          <a:p>
            <a:pPr defTabSz="1218895">
              <a:defRPr/>
            </a:pPr>
            <a:r>
              <a:rPr lang="en-US" sz="2399" b="1" kern="0" dirty="0" smtClean="0">
                <a:latin typeface="Century Gothic" panose="020B0502020202020204" pitchFamily="34" charset="0"/>
              </a:rPr>
              <a:t>Proposed BOT </a:t>
            </a:r>
            <a:r>
              <a:rPr lang="en-US" sz="2399" b="1" kern="0" dirty="0">
                <a:latin typeface="Century Gothic" panose="020B0502020202020204" pitchFamily="34" charset="0"/>
              </a:rPr>
              <a:t>Solution</a:t>
            </a:r>
          </a:p>
        </p:txBody>
      </p:sp>
    </p:spTree>
    <p:extLst>
      <p:ext uri="{BB962C8B-B14F-4D97-AF65-F5344CB8AC3E}">
        <p14:creationId xmlns:p14="http://schemas.microsoft.com/office/powerpoint/2010/main" val="3500649470"/>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Data for BOT framework</a:t>
            </a:r>
            <a:endParaRPr lang="en-IN" dirty="0"/>
          </a:p>
        </p:txBody>
      </p:sp>
      <p:grpSp>
        <p:nvGrpSpPr>
          <p:cNvPr id="6" name="Group 5"/>
          <p:cNvGrpSpPr/>
          <p:nvPr/>
        </p:nvGrpSpPr>
        <p:grpSpPr>
          <a:xfrm>
            <a:off x="199817" y="1027390"/>
            <a:ext cx="7516438" cy="3231677"/>
            <a:chOff x="406294" y="1027390"/>
            <a:chExt cx="7516438" cy="3231677"/>
          </a:xfrm>
        </p:grpSpPr>
        <p:pic>
          <p:nvPicPr>
            <p:cNvPr id="4" name="Picture 3"/>
            <p:cNvPicPr>
              <a:picLocks noChangeAspect="1"/>
            </p:cNvPicPr>
            <p:nvPr/>
          </p:nvPicPr>
          <p:blipFill>
            <a:blip r:embed="rId2"/>
            <a:stretch>
              <a:fillRect/>
            </a:stretch>
          </p:blipFill>
          <p:spPr>
            <a:xfrm>
              <a:off x="406294" y="1027390"/>
              <a:ext cx="7516438" cy="2943703"/>
            </a:xfrm>
            <a:prstGeom prst="rect">
              <a:avLst/>
            </a:prstGeom>
          </p:spPr>
        </p:pic>
        <p:sp>
          <p:nvSpPr>
            <p:cNvPr id="5" name="TextBox 4"/>
            <p:cNvSpPr txBox="1"/>
            <p:nvPr/>
          </p:nvSpPr>
          <p:spPr>
            <a:xfrm>
              <a:off x="406294" y="3982068"/>
              <a:ext cx="7516438" cy="276999"/>
            </a:xfrm>
            <a:prstGeom prst="rect">
              <a:avLst/>
            </a:prstGeom>
            <a:noFill/>
          </p:spPr>
          <p:txBody>
            <a:bodyPr wrap="square" rtlCol="0">
              <a:spAutoFit/>
            </a:bodyPr>
            <a:lstStyle/>
            <a:p>
              <a:pPr algn="ctr"/>
              <a:r>
                <a:rPr lang="en-IN" sz="1200" b="1" dirty="0" smtClean="0"/>
                <a:t>Asset Based Data</a:t>
              </a:r>
              <a:endParaRPr lang="en-IN" sz="1200" b="1" dirty="0"/>
            </a:p>
          </p:txBody>
        </p:sp>
      </p:grpSp>
      <p:grpSp>
        <p:nvGrpSpPr>
          <p:cNvPr id="10" name="Group 9"/>
          <p:cNvGrpSpPr/>
          <p:nvPr/>
        </p:nvGrpSpPr>
        <p:grpSpPr>
          <a:xfrm>
            <a:off x="199817" y="4496018"/>
            <a:ext cx="3723254" cy="1057862"/>
            <a:chOff x="199817" y="4832009"/>
            <a:chExt cx="3723254" cy="1057862"/>
          </a:xfrm>
        </p:grpSpPr>
        <p:pic>
          <p:nvPicPr>
            <p:cNvPr id="8" name="Picture 7"/>
            <p:cNvPicPr>
              <a:picLocks noChangeAspect="1"/>
            </p:cNvPicPr>
            <p:nvPr/>
          </p:nvPicPr>
          <p:blipFill>
            <a:blip r:embed="rId3"/>
            <a:stretch>
              <a:fillRect/>
            </a:stretch>
          </p:blipFill>
          <p:spPr>
            <a:xfrm>
              <a:off x="199817" y="4832009"/>
              <a:ext cx="3723254" cy="770900"/>
            </a:xfrm>
            <a:prstGeom prst="rect">
              <a:avLst/>
            </a:prstGeom>
          </p:spPr>
        </p:pic>
        <p:sp>
          <p:nvSpPr>
            <p:cNvPr id="9" name="TextBox 8"/>
            <p:cNvSpPr txBox="1"/>
            <p:nvPr/>
          </p:nvSpPr>
          <p:spPr>
            <a:xfrm>
              <a:off x="199817" y="5612872"/>
              <a:ext cx="3723254" cy="276999"/>
            </a:xfrm>
            <a:prstGeom prst="rect">
              <a:avLst/>
            </a:prstGeom>
            <a:noFill/>
          </p:spPr>
          <p:txBody>
            <a:bodyPr wrap="square" rtlCol="0">
              <a:spAutoFit/>
            </a:bodyPr>
            <a:lstStyle/>
            <a:p>
              <a:pPr algn="ctr"/>
              <a:r>
                <a:rPr lang="en-IN" sz="1200" b="1" dirty="0" smtClean="0"/>
                <a:t>Profile Data</a:t>
              </a:r>
              <a:endParaRPr lang="en-IN" sz="1200" b="1" dirty="0"/>
            </a:p>
          </p:txBody>
        </p:sp>
      </p:grpSp>
      <p:grpSp>
        <p:nvGrpSpPr>
          <p:cNvPr id="13" name="Group 12"/>
          <p:cNvGrpSpPr/>
          <p:nvPr/>
        </p:nvGrpSpPr>
        <p:grpSpPr>
          <a:xfrm>
            <a:off x="4309202" y="4348997"/>
            <a:ext cx="1653128" cy="2408418"/>
            <a:chOff x="4309202" y="4407989"/>
            <a:chExt cx="1653128" cy="2408418"/>
          </a:xfrm>
        </p:grpSpPr>
        <p:pic>
          <p:nvPicPr>
            <p:cNvPr id="11" name="Picture 10"/>
            <p:cNvPicPr>
              <a:picLocks noChangeAspect="1"/>
            </p:cNvPicPr>
            <p:nvPr/>
          </p:nvPicPr>
          <p:blipFill>
            <a:blip r:embed="rId4"/>
            <a:stretch>
              <a:fillRect/>
            </a:stretch>
          </p:blipFill>
          <p:spPr>
            <a:xfrm>
              <a:off x="4309202" y="4407989"/>
              <a:ext cx="1653128" cy="2132766"/>
            </a:xfrm>
            <a:prstGeom prst="rect">
              <a:avLst/>
            </a:prstGeom>
          </p:spPr>
        </p:pic>
        <p:sp>
          <p:nvSpPr>
            <p:cNvPr id="12" name="TextBox 11"/>
            <p:cNvSpPr txBox="1"/>
            <p:nvPr/>
          </p:nvSpPr>
          <p:spPr>
            <a:xfrm>
              <a:off x="4309202" y="6539408"/>
              <a:ext cx="1653128" cy="276999"/>
            </a:xfrm>
            <a:prstGeom prst="rect">
              <a:avLst/>
            </a:prstGeom>
            <a:noFill/>
          </p:spPr>
          <p:txBody>
            <a:bodyPr wrap="square" rtlCol="0">
              <a:spAutoFit/>
            </a:bodyPr>
            <a:lstStyle/>
            <a:p>
              <a:pPr algn="ctr"/>
              <a:r>
                <a:rPr lang="en-IN" sz="1200" b="1" dirty="0" smtClean="0"/>
                <a:t>Activity Data</a:t>
              </a:r>
              <a:endParaRPr lang="en-IN" sz="1200" b="1" dirty="0"/>
            </a:p>
          </p:txBody>
        </p:sp>
      </p:grpSp>
      <p:sp>
        <p:nvSpPr>
          <p:cNvPr id="14" name="Rectangle 13"/>
          <p:cNvSpPr/>
          <p:nvPr/>
        </p:nvSpPr>
        <p:spPr bwMode="auto">
          <a:xfrm>
            <a:off x="0" y="899652"/>
            <a:ext cx="7993626" cy="5857763"/>
          </a:xfrm>
          <a:prstGeom prst="rect">
            <a:avLst/>
          </a:prstGeom>
          <a:solidFill>
            <a:srgbClr val="D92727">
              <a:alpha val="29020"/>
            </a:srgbClr>
          </a:solidFill>
          <a:ln w="3175" cap="flat" cmpd="sng" algn="ctr">
            <a:solidFill>
              <a:srgbClr val="850909"/>
            </a:solidFill>
            <a:prstDash val="solid"/>
            <a:miter lim="800000"/>
            <a:headEnd type="none" w="sm" len="sm"/>
            <a:tailEnd type="triangl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IN" sz="3600" b="0" i="0" u="none" strike="noStrike" cap="none" normalizeH="0" baseline="0" smtClean="0">
              <a:ln>
                <a:noFill/>
              </a:ln>
              <a:solidFill>
                <a:schemeClr val="tx1"/>
              </a:solidFill>
              <a:effectLst/>
              <a:latin typeface="Arial" charset="0"/>
            </a:endParaRPr>
          </a:p>
        </p:txBody>
      </p:sp>
      <p:sp>
        <p:nvSpPr>
          <p:cNvPr id="15" name="Isosceles Triangle 14"/>
          <p:cNvSpPr/>
          <p:nvPr/>
        </p:nvSpPr>
        <p:spPr bwMode="auto">
          <a:xfrm rot="5400000">
            <a:off x="7747628" y="3508949"/>
            <a:ext cx="756045" cy="467191"/>
          </a:xfrm>
          <a:prstGeom prst="triangle">
            <a:avLst/>
          </a:prstGeom>
          <a:solidFill>
            <a:srgbClr val="00B0F0"/>
          </a:solidFill>
          <a:ln w="3175" cap="flat" cmpd="sng" algn="ctr">
            <a:solidFill>
              <a:srgbClr val="00B0F0"/>
            </a:solidFill>
            <a:prstDash val="solid"/>
            <a:miter lim="800000"/>
            <a:headEnd type="none" w="sm" len="sm"/>
            <a:tailEnd type="triangl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IN" sz="3600" b="0" i="0" u="none" strike="noStrike" cap="none" normalizeH="0" baseline="0" smtClean="0">
              <a:ln>
                <a:noFill/>
              </a:ln>
              <a:solidFill>
                <a:schemeClr val="tx1"/>
              </a:solidFill>
              <a:effectLst/>
              <a:latin typeface="Arial" charset="0"/>
            </a:endParaRPr>
          </a:p>
        </p:txBody>
      </p:sp>
      <p:pic>
        <p:nvPicPr>
          <p:cNvPr id="16" name="Picture 15"/>
          <p:cNvPicPr>
            <a:picLocks noChangeAspect="1"/>
          </p:cNvPicPr>
          <p:nvPr/>
        </p:nvPicPr>
        <p:blipFill>
          <a:blip r:embed="rId5"/>
          <a:stretch>
            <a:fillRect/>
          </a:stretch>
        </p:blipFill>
        <p:spPr>
          <a:xfrm>
            <a:off x="8502451" y="899652"/>
            <a:ext cx="3523006" cy="5401345"/>
          </a:xfrm>
          <a:prstGeom prst="rect">
            <a:avLst/>
          </a:prstGeom>
        </p:spPr>
      </p:pic>
    </p:spTree>
    <p:extLst>
      <p:ext uri="{BB962C8B-B14F-4D97-AF65-F5344CB8AC3E}">
        <p14:creationId xmlns:p14="http://schemas.microsoft.com/office/powerpoint/2010/main" val="1836518339"/>
      </p:ext>
    </p:extLst>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06294" y="2904779"/>
            <a:ext cx="11376237" cy="719592"/>
          </a:xfrm>
        </p:spPr>
        <p:txBody>
          <a:bodyPr/>
          <a:lstStyle/>
          <a:p>
            <a:pPr algn="ctr"/>
            <a:r>
              <a:rPr lang="en-US" dirty="0"/>
              <a:t>Data Asset </a:t>
            </a:r>
            <a:r>
              <a:rPr lang="en-US" dirty="0" smtClean="0"/>
              <a:t>Visualization</a:t>
            </a:r>
            <a:endParaRPr lang="en-US" dirty="0"/>
          </a:p>
        </p:txBody>
      </p:sp>
    </p:spTree>
    <p:extLst>
      <p:ext uri="{BB962C8B-B14F-4D97-AF65-F5344CB8AC3E}">
        <p14:creationId xmlns:p14="http://schemas.microsoft.com/office/powerpoint/2010/main" val="3898058389"/>
      </p:ext>
    </p:extLst>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a:t>
            </a:r>
            <a:r>
              <a:rPr lang="en-US" dirty="0"/>
              <a:t>Asset </a:t>
            </a:r>
            <a:r>
              <a:rPr lang="en-US" dirty="0" smtClean="0"/>
              <a:t>Visualization</a:t>
            </a:r>
            <a:endParaRPr lang="en-US" dirty="0"/>
          </a:p>
        </p:txBody>
      </p:sp>
      <p:sp>
        <p:nvSpPr>
          <p:cNvPr id="4" name="TextBox 3"/>
          <p:cNvSpPr txBox="1"/>
          <p:nvPr/>
        </p:nvSpPr>
        <p:spPr>
          <a:xfrm>
            <a:off x="0" y="1039648"/>
            <a:ext cx="6217920" cy="3354765"/>
          </a:xfrm>
          <a:prstGeom prst="rect">
            <a:avLst/>
          </a:prstGeom>
          <a:noFill/>
        </p:spPr>
        <p:txBody>
          <a:bodyPr wrap="square" rtlCol="0">
            <a:spAutoFit/>
          </a:bodyPr>
          <a:lstStyle/>
          <a:p>
            <a:r>
              <a:rPr lang="en-GB" sz="1400" dirty="0">
                <a:latin typeface="Century Gothic" panose="020B0502020202020204" pitchFamily="34" charset="0"/>
              </a:rPr>
              <a:t>Since the Data for All portal launch in July 2016, feedback from the User community has centred on lack of ability to access the most relevant data and assets we have available within the portal. The Users need a single viewpoint from which they can navigate through over 500 assets.  This viewpoint should include brief introductions to assets with source operating brand clearly visible and filters for Sector, Market and expertise areas the data covers so that users are;  </a:t>
            </a:r>
            <a:endParaRPr lang="en-US" sz="1400" dirty="0">
              <a:latin typeface="Century Gothic" panose="020B0502020202020204" pitchFamily="34" charset="0"/>
            </a:endParaRPr>
          </a:p>
          <a:p>
            <a:r>
              <a:rPr lang="en-GB" sz="1600" dirty="0">
                <a:latin typeface="Century Gothic" panose="020B0502020202020204" pitchFamily="34" charset="0"/>
              </a:rPr>
              <a:t> </a:t>
            </a:r>
            <a:endParaRPr lang="en-US" sz="1800" dirty="0">
              <a:latin typeface="Century Gothic" panose="020B0502020202020204" pitchFamily="34" charset="0"/>
            </a:endParaRPr>
          </a:p>
          <a:p>
            <a:pPr marL="285750" lvl="0" indent="-285750">
              <a:buFont typeface="Arial" panose="020B0604020202020204" pitchFamily="34" charset="0"/>
              <a:buChar char="•"/>
            </a:pPr>
            <a:r>
              <a:rPr lang="en-GB" sz="1400" b="1" i="1" dirty="0">
                <a:latin typeface="Century Gothic" panose="020B0502020202020204" pitchFamily="34" charset="0"/>
              </a:rPr>
              <a:t>More informed on the products and services across Kantar</a:t>
            </a:r>
            <a:endParaRPr lang="en-US" sz="1400" b="1" i="1" dirty="0">
              <a:latin typeface="Century Gothic" panose="020B0502020202020204" pitchFamily="34" charset="0"/>
            </a:endParaRPr>
          </a:p>
          <a:p>
            <a:pPr marL="285750" lvl="0" indent="-285750">
              <a:buFont typeface="Arial" panose="020B0604020202020204" pitchFamily="34" charset="0"/>
              <a:buChar char="•"/>
            </a:pPr>
            <a:r>
              <a:rPr lang="en-GB" sz="1400" b="1" i="1" dirty="0">
                <a:latin typeface="Century Gothic" panose="020B0502020202020204" pitchFamily="34" charset="0"/>
              </a:rPr>
              <a:t>Able to identify points of collaboration in Client engagements</a:t>
            </a:r>
            <a:endParaRPr lang="en-US" sz="1400" b="1" i="1" dirty="0">
              <a:latin typeface="Century Gothic" panose="020B0502020202020204" pitchFamily="34" charset="0"/>
            </a:endParaRPr>
          </a:p>
          <a:p>
            <a:pPr marL="285750" lvl="0" indent="-285750">
              <a:buFont typeface="Arial" panose="020B0604020202020204" pitchFamily="34" charset="0"/>
              <a:buChar char="•"/>
            </a:pPr>
            <a:r>
              <a:rPr lang="en-GB" sz="1400" b="1" i="1" dirty="0">
                <a:latin typeface="Century Gothic" panose="020B0502020202020204" pitchFamily="34" charset="0"/>
              </a:rPr>
              <a:t>Able to identify the most relevant data available</a:t>
            </a:r>
            <a:endParaRPr lang="en-US" sz="1400" b="1" i="1" dirty="0">
              <a:latin typeface="Century Gothic" panose="020B0502020202020204" pitchFamily="34" charset="0"/>
            </a:endParaRPr>
          </a:p>
          <a:p>
            <a:pPr marL="285750" lvl="0" indent="-285750">
              <a:buFont typeface="Arial" panose="020B0604020202020204" pitchFamily="34" charset="0"/>
              <a:buChar char="•"/>
            </a:pPr>
            <a:r>
              <a:rPr lang="en-GB" sz="1400" b="1" i="1" dirty="0">
                <a:latin typeface="Century Gothic" panose="020B0502020202020204" pitchFamily="34" charset="0"/>
              </a:rPr>
              <a:t>Can self-navigate through the wealth of assets available </a:t>
            </a:r>
            <a:endParaRPr lang="en-US" sz="1400" b="1" i="1" dirty="0">
              <a:latin typeface="Century Gothic" panose="020B0502020202020204" pitchFamily="34" charset="0"/>
            </a:endParaRPr>
          </a:p>
          <a:p>
            <a:r>
              <a:rPr lang="en-GB" sz="1400" dirty="0">
                <a:latin typeface="Century Gothic" panose="020B0502020202020204" pitchFamily="34" charset="0"/>
              </a:rPr>
              <a:t/>
            </a:r>
            <a:br>
              <a:rPr lang="en-GB" sz="1400" dirty="0">
                <a:latin typeface="Century Gothic" panose="020B0502020202020204" pitchFamily="34" charset="0"/>
              </a:rPr>
            </a:br>
            <a:r>
              <a:rPr lang="en-GB" sz="1400" dirty="0">
                <a:latin typeface="Century Gothic" panose="020B0502020202020204" pitchFamily="34" charset="0"/>
              </a:rPr>
              <a:t> </a:t>
            </a:r>
            <a:endParaRPr lang="en-US" sz="1400" dirty="0">
              <a:latin typeface="Century Gothic" panose="020B0502020202020204" pitchFamily="34" charset="0"/>
            </a:endParaRPr>
          </a:p>
          <a:p>
            <a:endParaRPr lang="en-US" sz="1400" dirty="0">
              <a:latin typeface="Century Gothic" panose="020B0502020202020204" pitchFamily="34" charset="0"/>
            </a:endParaRP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66375" y="1039648"/>
            <a:ext cx="5854732" cy="3939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5" name="Table 4"/>
          <p:cNvGraphicFramePr>
            <a:graphicFrameLocks noGrp="1"/>
          </p:cNvGraphicFramePr>
          <p:nvPr>
            <p:extLst>
              <p:ext uri="{D42A27DB-BD31-4B8C-83A1-F6EECF244321}">
                <p14:modId xmlns:p14="http://schemas.microsoft.com/office/powerpoint/2010/main" val="2008017461"/>
              </p:ext>
            </p:extLst>
          </p:nvPr>
        </p:nvGraphicFramePr>
        <p:xfrm>
          <a:off x="406294" y="4010298"/>
          <a:ext cx="5185954" cy="2365561"/>
        </p:xfrm>
        <a:graphic>
          <a:graphicData uri="http://schemas.openxmlformats.org/drawingml/2006/table">
            <a:tbl>
              <a:tblPr firstRow="1" firstCol="1" bandRow="1">
                <a:tableStyleId>{5FD0F851-EC5A-4D38-B0AD-8093EC10F338}</a:tableStyleId>
              </a:tblPr>
              <a:tblGrid>
                <a:gridCol w="400651">
                  <a:extLst>
                    <a:ext uri="{9D8B030D-6E8A-4147-A177-3AD203B41FA5}">
                      <a16:colId xmlns:a16="http://schemas.microsoft.com/office/drawing/2014/main" val="1230860552"/>
                    </a:ext>
                  </a:extLst>
                </a:gridCol>
                <a:gridCol w="1595101">
                  <a:extLst>
                    <a:ext uri="{9D8B030D-6E8A-4147-A177-3AD203B41FA5}">
                      <a16:colId xmlns:a16="http://schemas.microsoft.com/office/drawing/2014/main" val="2839815174"/>
                    </a:ext>
                  </a:extLst>
                </a:gridCol>
                <a:gridCol w="1913971">
                  <a:extLst>
                    <a:ext uri="{9D8B030D-6E8A-4147-A177-3AD203B41FA5}">
                      <a16:colId xmlns:a16="http://schemas.microsoft.com/office/drawing/2014/main" val="4047789681"/>
                    </a:ext>
                  </a:extLst>
                </a:gridCol>
                <a:gridCol w="1276231">
                  <a:extLst>
                    <a:ext uri="{9D8B030D-6E8A-4147-A177-3AD203B41FA5}">
                      <a16:colId xmlns:a16="http://schemas.microsoft.com/office/drawing/2014/main" val="966228202"/>
                    </a:ext>
                  </a:extLst>
                </a:gridCol>
              </a:tblGrid>
              <a:tr h="215051">
                <a:tc>
                  <a:txBody>
                    <a:bodyPr/>
                    <a:lstStyle/>
                    <a:p>
                      <a:pPr marL="0" marR="0">
                        <a:lnSpc>
                          <a:spcPts val="1500"/>
                        </a:lnSpc>
                        <a:spcBef>
                          <a:spcPts val="0"/>
                        </a:spcBef>
                        <a:spcAft>
                          <a:spcPts val="0"/>
                        </a:spcAft>
                      </a:pPr>
                      <a:r>
                        <a:rPr lang="en-GB" sz="1050">
                          <a:effectLst/>
                          <a:latin typeface="Century Gothic" panose="020B0502020202020204" pitchFamily="34" charset="0"/>
                        </a:rPr>
                        <a:t> </a:t>
                      </a:r>
                      <a:endParaRPr lang="en-US" sz="1050">
                        <a:solidFill>
                          <a:srgbClr val="000000"/>
                        </a:solidFill>
                        <a:effectLst/>
                        <a:latin typeface="Century Gothic" panose="020B0502020202020204" pitchFamily="34" charset="0"/>
                        <a:ea typeface="Arial" panose="020B0604020202020204" pitchFamily="34" charset="0"/>
                        <a:cs typeface="Times New Roman" panose="02020603050405020304" pitchFamily="18" charset="0"/>
                      </a:endParaRPr>
                    </a:p>
                  </a:txBody>
                  <a:tcPr marL="68580" marR="68580" marT="0" marB="0"/>
                </a:tc>
                <a:tc>
                  <a:txBody>
                    <a:bodyPr/>
                    <a:lstStyle/>
                    <a:p>
                      <a:pPr marL="0" marR="0">
                        <a:lnSpc>
                          <a:spcPts val="1500"/>
                        </a:lnSpc>
                        <a:spcBef>
                          <a:spcPts val="0"/>
                        </a:spcBef>
                        <a:spcAft>
                          <a:spcPts val="0"/>
                        </a:spcAft>
                      </a:pPr>
                      <a:r>
                        <a:rPr lang="en-GB" sz="1050">
                          <a:effectLst/>
                          <a:latin typeface="Century Gothic" panose="020B0502020202020204" pitchFamily="34" charset="0"/>
                        </a:rPr>
                        <a:t>Variable 1</a:t>
                      </a:r>
                      <a:endParaRPr lang="en-US" sz="1050">
                        <a:solidFill>
                          <a:srgbClr val="000000"/>
                        </a:solidFill>
                        <a:effectLst/>
                        <a:latin typeface="Century Gothic" panose="020B0502020202020204" pitchFamily="34" charset="0"/>
                        <a:ea typeface="Arial" panose="020B0604020202020204" pitchFamily="34" charset="0"/>
                        <a:cs typeface="Times New Roman" panose="02020603050405020304" pitchFamily="18" charset="0"/>
                      </a:endParaRPr>
                    </a:p>
                  </a:txBody>
                  <a:tcPr marL="68580" marR="68580" marT="0" marB="0"/>
                </a:tc>
                <a:tc>
                  <a:txBody>
                    <a:bodyPr/>
                    <a:lstStyle/>
                    <a:p>
                      <a:pPr marL="0" marR="0">
                        <a:lnSpc>
                          <a:spcPts val="1500"/>
                        </a:lnSpc>
                        <a:spcBef>
                          <a:spcPts val="0"/>
                        </a:spcBef>
                        <a:spcAft>
                          <a:spcPts val="0"/>
                        </a:spcAft>
                      </a:pPr>
                      <a:r>
                        <a:rPr lang="en-GB" sz="1050">
                          <a:effectLst/>
                          <a:latin typeface="Century Gothic" panose="020B0502020202020204" pitchFamily="34" charset="0"/>
                        </a:rPr>
                        <a:t>Variable 2</a:t>
                      </a:r>
                      <a:endParaRPr lang="en-US" sz="1050">
                        <a:solidFill>
                          <a:srgbClr val="000000"/>
                        </a:solidFill>
                        <a:effectLst/>
                        <a:latin typeface="Century Gothic" panose="020B0502020202020204" pitchFamily="34" charset="0"/>
                        <a:ea typeface="Arial" panose="020B0604020202020204" pitchFamily="34" charset="0"/>
                        <a:cs typeface="Times New Roman" panose="02020603050405020304" pitchFamily="18" charset="0"/>
                      </a:endParaRPr>
                    </a:p>
                  </a:txBody>
                  <a:tcPr marL="68580" marR="68580" marT="0" marB="0"/>
                </a:tc>
                <a:tc>
                  <a:txBody>
                    <a:bodyPr/>
                    <a:lstStyle/>
                    <a:p>
                      <a:pPr marL="0" marR="0">
                        <a:lnSpc>
                          <a:spcPts val="1500"/>
                        </a:lnSpc>
                        <a:spcBef>
                          <a:spcPts val="0"/>
                        </a:spcBef>
                        <a:spcAft>
                          <a:spcPts val="0"/>
                        </a:spcAft>
                      </a:pPr>
                      <a:r>
                        <a:rPr lang="en-GB" sz="1050">
                          <a:effectLst/>
                          <a:latin typeface="Century Gothic" panose="020B0502020202020204" pitchFamily="34" charset="0"/>
                        </a:rPr>
                        <a:t>Relationship</a:t>
                      </a:r>
                      <a:endParaRPr lang="en-US" sz="1050">
                        <a:solidFill>
                          <a:srgbClr val="000000"/>
                        </a:solidFill>
                        <a:effectLst/>
                        <a:latin typeface="Century Gothic" panose="020B0502020202020204" pitchFamily="34" charset="0"/>
                        <a:ea typeface="Arial" panose="020B06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156324144"/>
                  </a:ext>
                </a:extLst>
              </a:tr>
              <a:tr h="215051">
                <a:tc>
                  <a:txBody>
                    <a:bodyPr/>
                    <a:lstStyle/>
                    <a:p>
                      <a:pPr marL="0" marR="0">
                        <a:lnSpc>
                          <a:spcPts val="1500"/>
                        </a:lnSpc>
                        <a:spcBef>
                          <a:spcPts val="0"/>
                        </a:spcBef>
                        <a:spcAft>
                          <a:spcPts val="0"/>
                        </a:spcAft>
                      </a:pPr>
                      <a:r>
                        <a:rPr lang="en-GB" sz="1050">
                          <a:effectLst/>
                          <a:latin typeface="Century Gothic" panose="020B0502020202020204" pitchFamily="34" charset="0"/>
                        </a:rPr>
                        <a:t>1</a:t>
                      </a:r>
                      <a:endParaRPr lang="en-US" sz="1050">
                        <a:solidFill>
                          <a:srgbClr val="000000"/>
                        </a:solidFill>
                        <a:effectLst/>
                        <a:latin typeface="Century Gothic" panose="020B0502020202020204" pitchFamily="34" charset="0"/>
                        <a:ea typeface="Arial" panose="020B0604020202020204" pitchFamily="34" charset="0"/>
                        <a:cs typeface="Times New Roman" panose="02020603050405020304" pitchFamily="18" charset="0"/>
                      </a:endParaRPr>
                    </a:p>
                  </a:txBody>
                  <a:tcPr marL="68580" marR="68580" marT="0" marB="0"/>
                </a:tc>
                <a:tc>
                  <a:txBody>
                    <a:bodyPr/>
                    <a:lstStyle/>
                    <a:p>
                      <a:pPr marL="0" marR="0">
                        <a:lnSpc>
                          <a:spcPts val="1500"/>
                        </a:lnSpc>
                        <a:spcBef>
                          <a:spcPts val="0"/>
                        </a:spcBef>
                        <a:spcAft>
                          <a:spcPts val="0"/>
                        </a:spcAft>
                      </a:pPr>
                      <a:r>
                        <a:rPr lang="en-GB" sz="1050">
                          <a:effectLst/>
                          <a:latin typeface="Century Gothic" panose="020B0502020202020204" pitchFamily="34" charset="0"/>
                        </a:rPr>
                        <a:t>Data Asset</a:t>
                      </a:r>
                      <a:endParaRPr lang="en-US" sz="1050">
                        <a:solidFill>
                          <a:srgbClr val="000000"/>
                        </a:solidFill>
                        <a:effectLst/>
                        <a:latin typeface="Century Gothic" panose="020B0502020202020204" pitchFamily="34" charset="0"/>
                        <a:ea typeface="Arial" panose="020B0604020202020204" pitchFamily="34" charset="0"/>
                        <a:cs typeface="Times New Roman" panose="02020603050405020304" pitchFamily="18" charset="0"/>
                      </a:endParaRPr>
                    </a:p>
                  </a:txBody>
                  <a:tcPr marL="68580" marR="68580" marT="0" marB="0"/>
                </a:tc>
                <a:tc>
                  <a:txBody>
                    <a:bodyPr/>
                    <a:lstStyle/>
                    <a:p>
                      <a:pPr marL="0" marR="0">
                        <a:lnSpc>
                          <a:spcPts val="1500"/>
                        </a:lnSpc>
                        <a:spcBef>
                          <a:spcPts val="0"/>
                        </a:spcBef>
                        <a:spcAft>
                          <a:spcPts val="0"/>
                        </a:spcAft>
                      </a:pPr>
                      <a:r>
                        <a:rPr lang="en-GB" sz="1050">
                          <a:effectLst/>
                          <a:latin typeface="Century Gothic" panose="020B0502020202020204" pitchFamily="34" charset="0"/>
                        </a:rPr>
                        <a:t>Sector</a:t>
                      </a:r>
                      <a:endParaRPr lang="en-US" sz="1050">
                        <a:solidFill>
                          <a:srgbClr val="000000"/>
                        </a:solidFill>
                        <a:effectLst/>
                        <a:latin typeface="Century Gothic" panose="020B0502020202020204" pitchFamily="34" charset="0"/>
                        <a:ea typeface="Arial" panose="020B0604020202020204" pitchFamily="34" charset="0"/>
                        <a:cs typeface="Times New Roman" panose="02020603050405020304" pitchFamily="18" charset="0"/>
                      </a:endParaRPr>
                    </a:p>
                  </a:txBody>
                  <a:tcPr marL="68580" marR="68580" marT="0" marB="0"/>
                </a:tc>
                <a:tc>
                  <a:txBody>
                    <a:bodyPr/>
                    <a:lstStyle/>
                    <a:p>
                      <a:pPr marL="0" marR="0">
                        <a:lnSpc>
                          <a:spcPts val="1500"/>
                        </a:lnSpc>
                        <a:spcBef>
                          <a:spcPts val="0"/>
                        </a:spcBef>
                        <a:spcAft>
                          <a:spcPts val="0"/>
                        </a:spcAft>
                      </a:pPr>
                      <a:r>
                        <a:rPr lang="en-GB" sz="1050" dirty="0">
                          <a:effectLst/>
                          <a:latin typeface="Century Gothic" panose="020B0502020202020204" pitchFamily="34" charset="0"/>
                        </a:rPr>
                        <a:t>1:N</a:t>
                      </a:r>
                      <a:endParaRPr lang="en-US" sz="1050" dirty="0">
                        <a:solidFill>
                          <a:srgbClr val="000000"/>
                        </a:solidFill>
                        <a:effectLst/>
                        <a:latin typeface="Century Gothic" panose="020B0502020202020204" pitchFamily="34" charset="0"/>
                        <a:ea typeface="Arial" panose="020B06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99624325"/>
                  </a:ext>
                </a:extLst>
              </a:tr>
              <a:tr h="215051">
                <a:tc>
                  <a:txBody>
                    <a:bodyPr/>
                    <a:lstStyle/>
                    <a:p>
                      <a:pPr marL="0" marR="0">
                        <a:lnSpc>
                          <a:spcPts val="1500"/>
                        </a:lnSpc>
                        <a:spcBef>
                          <a:spcPts val="0"/>
                        </a:spcBef>
                        <a:spcAft>
                          <a:spcPts val="0"/>
                        </a:spcAft>
                      </a:pPr>
                      <a:r>
                        <a:rPr lang="en-GB" sz="1050">
                          <a:effectLst/>
                          <a:latin typeface="Century Gothic" panose="020B0502020202020204" pitchFamily="34" charset="0"/>
                        </a:rPr>
                        <a:t>2</a:t>
                      </a:r>
                      <a:endParaRPr lang="en-US" sz="1050">
                        <a:solidFill>
                          <a:srgbClr val="000000"/>
                        </a:solidFill>
                        <a:effectLst/>
                        <a:latin typeface="Century Gothic" panose="020B0502020202020204" pitchFamily="34" charset="0"/>
                        <a:ea typeface="Arial" panose="020B0604020202020204" pitchFamily="34" charset="0"/>
                        <a:cs typeface="Times New Roman" panose="02020603050405020304" pitchFamily="18" charset="0"/>
                      </a:endParaRPr>
                    </a:p>
                  </a:txBody>
                  <a:tcPr marL="68580" marR="68580" marT="0" marB="0"/>
                </a:tc>
                <a:tc>
                  <a:txBody>
                    <a:bodyPr/>
                    <a:lstStyle/>
                    <a:p>
                      <a:pPr marL="0" marR="0">
                        <a:lnSpc>
                          <a:spcPts val="1500"/>
                        </a:lnSpc>
                        <a:spcBef>
                          <a:spcPts val="0"/>
                        </a:spcBef>
                        <a:spcAft>
                          <a:spcPts val="0"/>
                        </a:spcAft>
                      </a:pPr>
                      <a:r>
                        <a:rPr lang="en-GB" sz="1050">
                          <a:effectLst/>
                          <a:latin typeface="Century Gothic" panose="020B0502020202020204" pitchFamily="34" charset="0"/>
                        </a:rPr>
                        <a:t>Data Asset</a:t>
                      </a:r>
                      <a:endParaRPr lang="en-US" sz="1050">
                        <a:solidFill>
                          <a:srgbClr val="000000"/>
                        </a:solidFill>
                        <a:effectLst/>
                        <a:latin typeface="Century Gothic" panose="020B0502020202020204" pitchFamily="34" charset="0"/>
                        <a:ea typeface="Arial" panose="020B0604020202020204" pitchFamily="34" charset="0"/>
                        <a:cs typeface="Times New Roman" panose="02020603050405020304" pitchFamily="18" charset="0"/>
                      </a:endParaRPr>
                    </a:p>
                  </a:txBody>
                  <a:tcPr marL="68580" marR="68580" marT="0" marB="0"/>
                </a:tc>
                <a:tc>
                  <a:txBody>
                    <a:bodyPr/>
                    <a:lstStyle/>
                    <a:p>
                      <a:pPr marL="0" marR="0">
                        <a:lnSpc>
                          <a:spcPts val="1500"/>
                        </a:lnSpc>
                        <a:spcBef>
                          <a:spcPts val="0"/>
                        </a:spcBef>
                        <a:spcAft>
                          <a:spcPts val="0"/>
                        </a:spcAft>
                      </a:pPr>
                      <a:r>
                        <a:rPr lang="en-GB" sz="1050">
                          <a:effectLst/>
                          <a:latin typeface="Century Gothic" panose="020B0502020202020204" pitchFamily="34" charset="0"/>
                        </a:rPr>
                        <a:t>Country</a:t>
                      </a:r>
                      <a:endParaRPr lang="en-US" sz="1050">
                        <a:solidFill>
                          <a:srgbClr val="000000"/>
                        </a:solidFill>
                        <a:effectLst/>
                        <a:latin typeface="Century Gothic" panose="020B0502020202020204" pitchFamily="34" charset="0"/>
                        <a:ea typeface="Arial" panose="020B0604020202020204" pitchFamily="34" charset="0"/>
                        <a:cs typeface="Times New Roman" panose="02020603050405020304" pitchFamily="18" charset="0"/>
                      </a:endParaRPr>
                    </a:p>
                  </a:txBody>
                  <a:tcPr marL="68580" marR="68580" marT="0" marB="0"/>
                </a:tc>
                <a:tc>
                  <a:txBody>
                    <a:bodyPr/>
                    <a:lstStyle/>
                    <a:p>
                      <a:pPr marL="0" marR="0">
                        <a:lnSpc>
                          <a:spcPts val="1500"/>
                        </a:lnSpc>
                        <a:spcBef>
                          <a:spcPts val="0"/>
                        </a:spcBef>
                        <a:spcAft>
                          <a:spcPts val="0"/>
                        </a:spcAft>
                      </a:pPr>
                      <a:r>
                        <a:rPr lang="en-GB" sz="1050">
                          <a:effectLst/>
                          <a:latin typeface="Century Gothic" panose="020B0502020202020204" pitchFamily="34" charset="0"/>
                        </a:rPr>
                        <a:t>1:N</a:t>
                      </a:r>
                      <a:endParaRPr lang="en-US" sz="1050">
                        <a:solidFill>
                          <a:srgbClr val="000000"/>
                        </a:solidFill>
                        <a:effectLst/>
                        <a:latin typeface="Century Gothic" panose="020B0502020202020204" pitchFamily="34" charset="0"/>
                        <a:ea typeface="Arial" panose="020B06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231187796"/>
                  </a:ext>
                </a:extLst>
              </a:tr>
              <a:tr h="215051">
                <a:tc>
                  <a:txBody>
                    <a:bodyPr/>
                    <a:lstStyle/>
                    <a:p>
                      <a:pPr marL="0" marR="0">
                        <a:lnSpc>
                          <a:spcPts val="1500"/>
                        </a:lnSpc>
                        <a:spcBef>
                          <a:spcPts val="0"/>
                        </a:spcBef>
                        <a:spcAft>
                          <a:spcPts val="0"/>
                        </a:spcAft>
                      </a:pPr>
                      <a:r>
                        <a:rPr lang="en-GB" sz="1050">
                          <a:effectLst/>
                          <a:latin typeface="Century Gothic" panose="020B0502020202020204" pitchFamily="34" charset="0"/>
                        </a:rPr>
                        <a:t>3</a:t>
                      </a:r>
                      <a:endParaRPr lang="en-US" sz="1050">
                        <a:solidFill>
                          <a:srgbClr val="000000"/>
                        </a:solidFill>
                        <a:effectLst/>
                        <a:latin typeface="Century Gothic" panose="020B0502020202020204" pitchFamily="34" charset="0"/>
                        <a:ea typeface="Arial" panose="020B0604020202020204" pitchFamily="34" charset="0"/>
                        <a:cs typeface="Times New Roman" panose="02020603050405020304" pitchFamily="18" charset="0"/>
                      </a:endParaRPr>
                    </a:p>
                  </a:txBody>
                  <a:tcPr marL="68580" marR="68580" marT="0" marB="0"/>
                </a:tc>
                <a:tc>
                  <a:txBody>
                    <a:bodyPr/>
                    <a:lstStyle/>
                    <a:p>
                      <a:pPr marL="0" marR="0">
                        <a:lnSpc>
                          <a:spcPts val="1500"/>
                        </a:lnSpc>
                        <a:spcBef>
                          <a:spcPts val="0"/>
                        </a:spcBef>
                        <a:spcAft>
                          <a:spcPts val="0"/>
                        </a:spcAft>
                      </a:pPr>
                      <a:r>
                        <a:rPr lang="en-GB" sz="1050">
                          <a:effectLst/>
                          <a:latin typeface="Century Gothic" panose="020B0502020202020204" pitchFamily="34" charset="0"/>
                        </a:rPr>
                        <a:t>Data Asset</a:t>
                      </a:r>
                      <a:endParaRPr lang="en-US" sz="1050">
                        <a:solidFill>
                          <a:srgbClr val="000000"/>
                        </a:solidFill>
                        <a:effectLst/>
                        <a:latin typeface="Century Gothic" panose="020B0502020202020204" pitchFamily="34" charset="0"/>
                        <a:ea typeface="Arial" panose="020B0604020202020204" pitchFamily="34" charset="0"/>
                        <a:cs typeface="Times New Roman" panose="02020603050405020304" pitchFamily="18" charset="0"/>
                      </a:endParaRPr>
                    </a:p>
                  </a:txBody>
                  <a:tcPr marL="68580" marR="68580" marT="0" marB="0"/>
                </a:tc>
                <a:tc>
                  <a:txBody>
                    <a:bodyPr/>
                    <a:lstStyle/>
                    <a:p>
                      <a:pPr marL="0" marR="0">
                        <a:lnSpc>
                          <a:spcPts val="1500"/>
                        </a:lnSpc>
                        <a:spcBef>
                          <a:spcPts val="0"/>
                        </a:spcBef>
                        <a:spcAft>
                          <a:spcPts val="0"/>
                        </a:spcAft>
                      </a:pPr>
                      <a:r>
                        <a:rPr lang="en-GB" sz="1050">
                          <a:effectLst/>
                          <a:latin typeface="Century Gothic" panose="020B0502020202020204" pitchFamily="34" charset="0"/>
                        </a:rPr>
                        <a:t>Expertise</a:t>
                      </a:r>
                      <a:endParaRPr lang="en-US" sz="1050">
                        <a:solidFill>
                          <a:srgbClr val="000000"/>
                        </a:solidFill>
                        <a:effectLst/>
                        <a:latin typeface="Century Gothic" panose="020B0502020202020204" pitchFamily="34" charset="0"/>
                        <a:ea typeface="Arial" panose="020B0604020202020204" pitchFamily="34" charset="0"/>
                        <a:cs typeface="Times New Roman" panose="02020603050405020304" pitchFamily="18" charset="0"/>
                      </a:endParaRPr>
                    </a:p>
                  </a:txBody>
                  <a:tcPr marL="68580" marR="68580" marT="0" marB="0"/>
                </a:tc>
                <a:tc>
                  <a:txBody>
                    <a:bodyPr/>
                    <a:lstStyle/>
                    <a:p>
                      <a:pPr marL="0" marR="0">
                        <a:lnSpc>
                          <a:spcPts val="1500"/>
                        </a:lnSpc>
                        <a:spcBef>
                          <a:spcPts val="0"/>
                        </a:spcBef>
                        <a:spcAft>
                          <a:spcPts val="0"/>
                        </a:spcAft>
                      </a:pPr>
                      <a:r>
                        <a:rPr lang="en-GB" sz="1050">
                          <a:effectLst/>
                          <a:latin typeface="Century Gothic" panose="020B0502020202020204" pitchFamily="34" charset="0"/>
                        </a:rPr>
                        <a:t>1:N</a:t>
                      </a:r>
                      <a:endParaRPr lang="en-US" sz="1050">
                        <a:solidFill>
                          <a:srgbClr val="000000"/>
                        </a:solidFill>
                        <a:effectLst/>
                        <a:latin typeface="Century Gothic" panose="020B0502020202020204" pitchFamily="34" charset="0"/>
                        <a:ea typeface="Arial" panose="020B06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18967784"/>
                  </a:ext>
                </a:extLst>
              </a:tr>
              <a:tr h="215051">
                <a:tc>
                  <a:txBody>
                    <a:bodyPr/>
                    <a:lstStyle/>
                    <a:p>
                      <a:pPr marL="0" marR="0">
                        <a:lnSpc>
                          <a:spcPts val="1500"/>
                        </a:lnSpc>
                        <a:spcBef>
                          <a:spcPts val="0"/>
                        </a:spcBef>
                        <a:spcAft>
                          <a:spcPts val="0"/>
                        </a:spcAft>
                      </a:pPr>
                      <a:r>
                        <a:rPr lang="en-GB" sz="1050">
                          <a:effectLst/>
                          <a:latin typeface="Century Gothic" panose="020B0502020202020204" pitchFamily="34" charset="0"/>
                        </a:rPr>
                        <a:t>4</a:t>
                      </a:r>
                      <a:endParaRPr lang="en-US" sz="1050">
                        <a:solidFill>
                          <a:srgbClr val="000000"/>
                        </a:solidFill>
                        <a:effectLst/>
                        <a:latin typeface="Century Gothic" panose="020B0502020202020204" pitchFamily="34" charset="0"/>
                        <a:ea typeface="Arial" panose="020B0604020202020204" pitchFamily="34" charset="0"/>
                        <a:cs typeface="Times New Roman" panose="02020603050405020304" pitchFamily="18" charset="0"/>
                      </a:endParaRPr>
                    </a:p>
                  </a:txBody>
                  <a:tcPr marL="68580" marR="68580" marT="0" marB="0"/>
                </a:tc>
                <a:tc>
                  <a:txBody>
                    <a:bodyPr/>
                    <a:lstStyle/>
                    <a:p>
                      <a:pPr marL="0" marR="0">
                        <a:lnSpc>
                          <a:spcPts val="1500"/>
                        </a:lnSpc>
                        <a:spcBef>
                          <a:spcPts val="0"/>
                        </a:spcBef>
                        <a:spcAft>
                          <a:spcPts val="0"/>
                        </a:spcAft>
                      </a:pPr>
                      <a:r>
                        <a:rPr lang="en-GB" sz="1050">
                          <a:effectLst/>
                          <a:latin typeface="Century Gothic" panose="020B0502020202020204" pitchFamily="34" charset="0"/>
                        </a:rPr>
                        <a:t>Data Asset</a:t>
                      </a:r>
                      <a:endParaRPr lang="en-US" sz="1050">
                        <a:solidFill>
                          <a:srgbClr val="000000"/>
                        </a:solidFill>
                        <a:effectLst/>
                        <a:latin typeface="Century Gothic" panose="020B0502020202020204" pitchFamily="34" charset="0"/>
                        <a:ea typeface="Arial" panose="020B0604020202020204" pitchFamily="34" charset="0"/>
                        <a:cs typeface="Times New Roman" panose="02020603050405020304" pitchFamily="18" charset="0"/>
                      </a:endParaRPr>
                    </a:p>
                  </a:txBody>
                  <a:tcPr marL="68580" marR="68580" marT="0" marB="0"/>
                </a:tc>
                <a:tc>
                  <a:txBody>
                    <a:bodyPr/>
                    <a:lstStyle/>
                    <a:p>
                      <a:pPr marL="0" marR="0">
                        <a:lnSpc>
                          <a:spcPts val="1500"/>
                        </a:lnSpc>
                        <a:spcBef>
                          <a:spcPts val="0"/>
                        </a:spcBef>
                        <a:spcAft>
                          <a:spcPts val="0"/>
                        </a:spcAft>
                      </a:pPr>
                      <a:r>
                        <a:rPr lang="en-GB" sz="1050">
                          <a:effectLst/>
                          <a:latin typeface="Century Gothic" panose="020B0502020202020204" pitchFamily="34" charset="0"/>
                        </a:rPr>
                        <a:t>Data Type</a:t>
                      </a:r>
                      <a:endParaRPr lang="en-US" sz="1050">
                        <a:solidFill>
                          <a:srgbClr val="000000"/>
                        </a:solidFill>
                        <a:effectLst/>
                        <a:latin typeface="Century Gothic" panose="020B0502020202020204" pitchFamily="34" charset="0"/>
                        <a:ea typeface="Arial" panose="020B0604020202020204" pitchFamily="34" charset="0"/>
                        <a:cs typeface="Times New Roman" panose="02020603050405020304" pitchFamily="18" charset="0"/>
                      </a:endParaRPr>
                    </a:p>
                  </a:txBody>
                  <a:tcPr marL="68580" marR="68580" marT="0" marB="0"/>
                </a:tc>
                <a:tc>
                  <a:txBody>
                    <a:bodyPr/>
                    <a:lstStyle/>
                    <a:p>
                      <a:pPr marL="0" marR="0">
                        <a:lnSpc>
                          <a:spcPts val="1500"/>
                        </a:lnSpc>
                        <a:spcBef>
                          <a:spcPts val="0"/>
                        </a:spcBef>
                        <a:spcAft>
                          <a:spcPts val="0"/>
                        </a:spcAft>
                      </a:pPr>
                      <a:r>
                        <a:rPr lang="en-GB" sz="1050">
                          <a:effectLst/>
                          <a:latin typeface="Century Gothic" panose="020B0502020202020204" pitchFamily="34" charset="0"/>
                        </a:rPr>
                        <a:t>1:N</a:t>
                      </a:r>
                      <a:endParaRPr lang="en-US" sz="1050">
                        <a:solidFill>
                          <a:srgbClr val="000000"/>
                        </a:solidFill>
                        <a:effectLst/>
                        <a:latin typeface="Century Gothic" panose="020B0502020202020204" pitchFamily="34" charset="0"/>
                        <a:ea typeface="Arial" panose="020B06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257799062"/>
                  </a:ext>
                </a:extLst>
              </a:tr>
              <a:tr h="215051">
                <a:tc>
                  <a:txBody>
                    <a:bodyPr/>
                    <a:lstStyle/>
                    <a:p>
                      <a:pPr marL="0" marR="0">
                        <a:lnSpc>
                          <a:spcPts val="1500"/>
                        </a:lnSpc>
                        <a:spcBef>
                          <a:spcPts val="0"/>
                        </a:spcBef>
                        <a:spcAft>
                          <a:spcPts val="0"/>
                        </a:spcAft>
                      </a:pPr>
                      <a:r>
                        <a:rPr lang="en-GB" sz="1050">
                          <a:effectLst/>
                          <a:latin typeface="Century Gothic" panose="020B0502020202020204" pitchFamily="34" charset="0"/>
                        </a:rPr>
                        <a:t>5</a:t>
                      </a:r>
                      <a:endParaRPr lang="en-US" sz="1050">
                        <a:solidFill>
                          <a:srgbClr val="000000"/>
                        </a:solidFill>
                        <a:effectLst/>
                        <a:latin typeface="Century Gothic" panose="020B0502020202020204" pitchFamily="34" charset="0"/>
                        <a:ea typeface="Arial" panose="020B0604020202020204" pitchFamily="34" charset="0"/>
                        <a:cs typeface="Times New Roman" panose="02020603050405020304" pitchFamily="18" charset="0"/>
                      </a:endParaRPr>
                    </a:p>
                  </a:txBody>
                  <a:tcPr marL="68580" marR="68580" marT="0" marB="0"/>
                </a:tc>
                <a:tc>
                  <a:txBody>
                    <a:bodyPr/>
                    <a:lstStyle/>
                    <a:p>
                      <a:pPr marL="0" marR="0">
                        <a:lnSpc>
                          <a:spcPts val="1500"/>
                        </a:lnSpc>
                        <a:spcBef>
                          <a:spcPts val="0"/>
                        </a:spcBef>
                        <a:spcAft>
                          <a:spcPts val="0"/>
                        </a:spcAft>
                      </a:pPr>
                      <a:r>
                        <a:rPr lang="en-GB" sz="1050">
                          <a:effectLst/>
                          <a:latin typeface="Century Gothic" panose="020B0502020202020204" pitchFamily="34" charset="0"/>
                        </a:rPr>
                        <a:t>Operating Brand</a:t>
                      </a:r>
                      <a:endParaRPr lang="en-US" sz="1050">
                        <a:solidFill>
                          <a:srgbClr val="000000"/>
                        </a:solidFill>
                        <a:effectLst/>
                        <a:latin typeface="Century Gothic" panose="020B0502020202020204" pitchFamily="34" charset="0"/>
                        <a:ea typeface="Arial" panose="020B0604020202020204" pitchFamily="34" charset="0"/>
                        <a:cs typeface="Times New Roman" panose="02020603050405020304" pitchFamily="18" charset="0"/>
                      </a:endParaRPr>
                    </a:p>
                  </a:txBody>
                  <a:tcPr marL="68580" marR="68580" marT="0" marB="0"/>
                </a:tc>
                <a:tc>
                  <a:txBody>
                    <a:bodyPr/>
                    <a:lstStyle/>
                    <a:p>
                      <a:pPr marL="0" marR="0">
                        <a:lnSpc>
                          <a:spcPts val="1500"/>
                        </a:lnSpc>
                        <a:spcBef>
                          <a:spcPts val="0"/>
                        </a:spcBef>
                        <a:spcAft>
                          <a:spcPts val="0"/>
                        </a:spcAft>
                      </a:pPr>
                      <a:r>
                        <a:rPr lang="en-GB" sz="1050" dirty="0">
                          <a:effectLst/>
                          <a:latin typeface="Century Gothic" panose="020B0502020202020204" pitchFamily="34" charset="0"/>
                        </a:rPr>
                        <a:t>Data Asset</a:t>
                      </a:r>
                      <a:endParaRPr lang="en-US" sz="1050" dirty="0">
                        <a:solidFill>
                          <a:srgbClr val="000000"/>
                        </a:solidFill>
                        <a:effectLst/>
                        <a:latin typeface="Century Gothic" panose="020B0502020202020204" pitchFamily="34" charset="0"/>
                        <a:ea typeface="Arial" panose="020B0604020202020204" pitchFamily="34" charset="0"/>
                        <a:cs typeface="Times New Roman" panose="02020603050405020304" pitchFamily="18" charset="0"/>
                      </a:endParaRPr>
                    </a:p>
                  </a:txBody>
                  <a:tcPr marL="68580" marR="68580" marT="0" marB="0"/>
                </a:tc>
                <a:tc>
                  <a:txBody>
                    <a:bodyPr/>
                    <a:lstStyle/>
                    <a:p>
                      <a:pPr marL="0" marR="0">
                        <a:lnSpc>
                          <a:spcPts val="1500"/>
                        </a:lnSpc>
                        <a:spcBef>
                          <a:spcPts val="0"/>
                        </a:spcBef>
                        <a:spcAft>
                          <a:spcPts val="0"/>
                        </a:spcAft>
                      </a:pPr>
                      <a:r>
                        <a:rPr lang="en-GB" sz="1050">
                          <a:effectLst/>
                          <a:latin typeface="Century Gothic" panose="020B0502020202020204" pitchFamily="34" charset="0"/>
                        </a:rPr>
                        <a:t>1:N</a:t>
                      </a:r>
                      <a:endParaRPr lang="en-US" sz="1050">
                        <a:solidFill>
                          <a:srgbClr val="000000"/>
                        </a:solidFill>
                        <a:effectLst/>
                        <a:latin typeface="Century Gothic" panose="020B0502020202020204" pitchFamily="34" charset="0"/>
                        <a:ea typeface="Arial" panose="020B06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209984362"/>
                  </a:ext>
                </a:extLst>
              </a:tr>
              <a:tr h="215051">
                <a:tc>
                  <a:txBody>
                    <a:bodyPr/>
                    <a:lstStyle/>
                    <a:p>
                      <a:pPr marL="0" marR="0">
                        <a:lnSpc>
                          <a:spcPts val="1500"/>
                        </a:lnSpc>
                        <a:spcBef>
                          <a:spcPts val="0"/>
                        </a:spcBef>
                        <a:spcAft>
                          <a:spcPts val="0"/>
                        </a:spcAft>
                      </a:pPr>
                      <a:r>
                        <a:rPr lang="en-GB" sz="1050">
                          <a:effectLst/>
                          <a:latin typeface="Century Gothic" panose="020B0502020202020204" pitchFamily="34" charset="0"/>
                        </a:rPr>
                        <a:t>6</a:t>
                      </a:r>
                      <a:endParaRPr lang="en-US" sz="1050">
                        <a:solidFill>
                          <a:srgbClr val="000000"/>
                        </a:solidFill>
                        <a:effectLst/>
                        <a:latin typeface="Century Gothic" panose="020B0502020202020204" pitchFamily="34" charset="0"/>
                        <a:ea typeface="Arial" panose="020B0604020202020204" pitchFamily="34" charset="0"/>
                        <a:cs typeface="Times New Roman" panose="02020603050405020304" pitchFamily="18" charset="0"/>
                      </a:endParaRPr>
                    </a:p>
                  </a:txBody>
                  <a:tcPr marL="68580" marR="68580" marT="0" marB="0"/>
                </a:tc>
                <a:tc>
                  <a:txBody>
                    <a:bodyPr/>
                    <a:lstStyle/>
                    <a:p>
                      <a:pPr marL="0" marR="0">
                        <a:lnSpc>
                          <a:spcPts val="1500"/>
                        </a:lnSpc>
                        <a:spcBef>
                          <a:spcPts val="0"/>
                        </a:spcBef>
                        <a:spcAft>
                          <a:spcPts val="0"/>
                        </a:spcAft>
                      </a:pPr>
                      <a:r>
                        <a:rPr lang="en-GB" sz="1050">
                          <a:effectLst/>
                          <a:latin typeface="Century Gothic" panose="020B0502020202020204" pitchFamily="34" charset="0"/>
                        </a:rPr>
                        <a:t>Operating Brand</a:t>
                      </a:r>
                      <a:endParaRPr lang="en-US" sz="1050">
                        <a:solidFill>
                          <a:srgbClr val="000000"/>
                        </a:solidFill>
                        <a:effectLst/>
                        <a:latin typeface="Century Gothic" panose="020B0502020202020204" pitchFamily="34" charset="0"/>
                        <a:ea typeface="Arial" panose="020B0604020202020204" pitchFamily="34" charset="0"/>
                        <a:cs typeface="Times New Roman" panose="02020603050405020304" pitchFamily="18" charset="0"/>
                      </a:endParaRPr>
                    </a:p>
                  </a:txBody>
                  <a:tcPr marL="68580" marR="68580" marT="0" marB="0"/>
                </a:tc>
                <a:tc>
                  <a:txBody>
                    <a:bodyPr/>
                    <a:lstStyle/>
                    <a:p>
                      <a:pPr marL="0" marR="0">
                        <a:lnSpc>
                          <a:spcPts val="1500"/>
                        </a:lnSpc>
                        <a:spcBef>
                          <a:spcPts val="0"/>
                        </a:spcBef>
                        <a:spcAft>
                          <a:spcPts val="0"/>
                        </a:spcAft>
                      </a:pPr>
                      <a:r>
                        <a:rPr lang="en-GB" sz="1050">
                          <a:effectLst/>
                          <a:latin typeface="Century Gothic" panose="020B0502020202020204" pitchFamily="34" charset="0"/>
                        </a:rPr>
                        <a:t>Sector</a:t>
                      </a:r>
                      <a:endParaRPr lang="en-US" sz="1050">
                        <a:solidFill>
                          <a:srgbClr val="000000"/>
                        </a:solidFill>
                        <a:effectLst/>
                        <a:latin typeface="Century Gothic" panose="020B0502020202020204" pitchFamily="34" charset="0"/>
                        <a:ea typeface="Arial" panose="020B0604020202020204" pitchFamily="34" charset="0"/>
                        <a:cs typeface="Times New Roman" panose="02020603050405020304" pitchFamily="18" charset="0"/>
                      </a:endParaRPr>
                    </a:p>
                  </a:txBody>
                  <a:tcPr marL="68580" marR="68580" marT="0" marB="0"/>
                </a:tc>
                <a:tc>
                  <a:txBody>
                    <a:bodyPr/>
                    <a:lstStyle/>
                    <a:p>
                      <a:pPr marL="0" marR="0">
                        <a:lnSpc>
                          <a:spcPts val="1500"/>
                        </a:lnSpc>
                        <a:spcBef>
                          <a:spcPts val="0"/>
                        </a:spcBef>
                        <a:spcAft>
                          <a:spcPts val="0"/>
                        </a:spcAft>
                      </a:pPr>
                      <a:r>
                        <a:rPr lang="en-GB" sz="1050">
                          <a:effectLst/>
                          <a:latin typeface="Century Gothic" panose="020B0502020202020204" pitchFamily="34" charset="0"/>
                        </a:rPr>
                        <a:t>1:N</a:t>
                      </a:r>
                      <a:endParaRPr lang="en-US" sz="1050">
                        <a:solidFill>
                          <a:srgbClr val="000000"/>
                        </a:solidFill>
                        <a:effectLst/>
                        <a:latin typeface="Century Gothic" panose="020B0502020202020204" pitchFamily="34" charset="0"/>
                        <a:ea typeface="Arial" panose="020B06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843105963"/>
                  </a:ext>
                </a:extLst>
              </a:tr>
              <a:tr h="215051">
                <a:tc>
                  <a:txBody>
                    <a:bodyPr/>
                    <a:lstStyle/>
                    <a:p>
                      <a:pPr marL="0" marR="0">
                        <a:lnSpc>
                          <a:spcPts val="1500"/>
                        </a:lnSpc>
                        <a:spcBef>
                          <a:spcPts val="0"/>
                        </a:spcBef>
                        <a:spcAft>
                          <a:spcPts val="0"/>
                        </a:spcAft>
                      </a:pPr>
                      <a:r>
                        <a:rPr lang="en-GB" sz="1050">
                          <a:effectLst/>
                          <a:latin typeface="Century Gothic" panose="020B0502020202020204" pitchFamily="34" charset="0"/>
                        </a:rPr>
                        <a:t>7</a:t>
                      </a:r>
                      <a:endParaRPr lang="en-US" sz="1050">
                        <a:solidFill>
                          <a:srgbClr val="000000"/>
                        </a:solidFill>
                        <a:effectLst/>
                        <a:latin typeface="Century Gothic" panose="020B0502020202020204" pitchFamily="34" charset="0"/>
                        <a:ea typeface="Arial" panose="020B0604020202020204" pitchFamily="34" charset="0"/>
                        <a:cs typeface="Times New Roman" panose="02020603050405020304" pitchFamily="18" charset="0"/>
                      </a:endParaRPr>
                    </a:p>
                  </a:txBody>
                  <a:tcPr marL="68580" marR="68580" marT="0" marB="0"/>
                </a:tc>
                <a:tc>
                  <a:txBody>
                    <a:bodyPr/>
                    <a:lstStyle/>
                    <a:p>
                      <a:pPr marL="0" marR="0">
                        <a:lnSpc>
                          <a:spcPts val="1500"/>
                        </a:lnSpc>
                        <a:spcBef>
                          <a:spcPts val="0"/>
                        </a:spcBef>
                        <a:spcAft>
                          <a:spcPts val="0"/>
                        </a:spcAft>
                      </a:pPr>
                      <a:r>
                        <a:rPr lang="en-GB" sz="1050">
                          <a:effectLst/>
                          <a:latin typeface="Century Gothic" panose="020B0502020202020204" pitchFamily="34" charset="0"/>
                        </a:rPr>
                        <a:t>Operating Brand</a:t>
                      </a:r>
                      <a:endParaRPr lang="en-US" sz="1050">
                        <a:solidFill>
                          <a:srgbClr val="000000"/>
                        </a:solidFill>
                        <a:effectLst/>
                        <a:latin typeface="Century Gothic" panose="020B0502020202020204" pitchFamily="34" charset="0"/>
                        <a:ea typeface="Arial" panose="020B0604020202020204" pitchFamily="34" charset="0"/>
                        <a:cs typeface="Times New Roman" panose="02020603050405020304" pitchFamily="18" charset="0"/>
                      </a:endParaRPr>
                    </a:p>
                  </a:txBody>
                  <a:tcPr marL="68580" marR="68580" marT="0" marB="0"/>
                </a:tc>
                <a:tc>
                  <a:txBody>
                    <a:bodyPr/>
                    <a:lstStyle/>
                    <a:p>
                      <a:pPr marL="0" marR="0">
                        <a:lnSpc>
                          <a:spcPts val="1500"/>
                        </a:lnSpc>
                        <a:spcBef>
                          <a:spcPts val="0"/>
                        </a:spcBef>
                        <a:spcAft>
                          <a:spcPts val="0"/>
                        </a:spcAft>
                      </a:pPr>
                      <a:r>
                        <a:rPr lang="en-GB" sz="1050">
                          <a:effectLst/>
                          <a:latin typeface="Century Gothic" panose="020B0502020202020204" pitchFamily="34" charset="0"/>
                        </a:rPr>
                        <a:t>Country</a:t>
                      </a:r>
                      <a:endParaRPr lang="en-US" sz="1050">
                        <a:solidFill>
                          <a:srgbClr val="000000"/>
                        </a:solidFill>
                        <a:effectLst/>
                        <a:latin typeface="Century Gothic" panose="020B0502020202020204" pitchFamily="34" charset="0"/>
                        <a:ea typeface="Arial" panose="020B0604020202020204" pitchFamily="34" charset="0"/>
                        <a:cs typeface="Times New Roman" panose="02020603050405020304" pitchFamily="18" charset="0"/>
                      </a:endParaRPr>
                    </a:p>
                  </a:txBody>
                  <a:tcPr marL="68580" marR="68580" marT="0" marB="0"/>
                </a:tc>
                <a:tc>
                  <a:txBody>
                    <a:bodyPr/>
                    <a:lstStyle/>
                    <a:p>
                      <a:pPr marL="0" marR="0">
                        <a:lnSpc>
                          <a:spcPts val="1500"/>
                        </a:lnSpc>
                        <a:spcBef>
                          <a:spcPts val="0"/>
                        </a:spcBef>
                        <a:spcAft>
                          <a:spcPts val="0"/>
                        </a:spcAft>
                      </a:pPr>
                      <a:r>
                        <a:rPr lang="en-GB" sz="1050">
                          <a:effectLst/>
                          <a:latin typeface="Century Gothic" panose="020B0502020202020204" pitchFamily="34" charset="0"/>
                        </a:rPr>
                        <a:t>1:N</a:t>
                      </a:r>
                      <a:endParaRPr lang="en-US" sz="1050">
                        <a:solidFill>
                          <a:srgbClr val="000000"/>
                        </a:solidFill>
                        <a:effectLst/>
                        <a:latin typeface="Century Gothic" panose="020B0502020202020204" pitchFamily="34" charset="0"/>
                        <a:ea typeface="Arial" panose="020B06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945128986"/>
                  </a:ext>
                </a:extLst>
              </a:tr>
              <a:tr h="215051">
                <a:tc>
                  <a:txBody>
                    <a:bodyPr/>
                    <a:lstStyle/>
                    <a:p>
                      <a:pPr marL="0" marR="0">
                        <a:lnSpc>
                          <a:spcPts val="1500"/>
                        </a:lnSpc>
                        <a:spcBef>
                          <a:spcPts val="0"/>
                        </a:spcBef>
                        <a:spcAft>
                          <a:spcPts val="0"/>
                        </a:spcAft>
                      </a:pPr>
                      <a:r>
                        <a:rPr lang="en-GB" sz="1050">
                          <a:effectLst/>
                          <a:latin typeface="Century Gothic" panose="020B0502020202020204" pitchFamily="34" charset="0"/>
                        </a:rPr>
                        <a:t>8</a:t>
                      </a:r>
                      <a:endParaRPr lang="en-US" sz="1050">
                        <a:solidFill>
                          <a:srgbClr val="000000"/>
                        </a:solidFill>
                        <a:effectLst/>
                        <a:latin typeface="Century Gothic" panose="020B0502020202020204" pitchFamily="34" charset="0"/>
                        <a:ea typeface="Arial" panose="020B0604020202020204" pitchFamily="34" charset="0"/>
                        <a:cs typeface="Times New Roman" panose="02020603050405020304" pitchFamily="18" charset="0"/>
                      </a:endParaRPr>
                    </a:p>
                  </a:txBody>
                  <a:tcPr marL="68580" marR="68580" marT="0" marB="0"/>
                </a:tc>
                <a:tc>
                  <a:txBody>
                    <a:bodyPr/>
                    <a:lstStyle/>
                    <a:p>
                      <a:pPr marL="0" marR="0">
                        <a:lnSpc>
                          <a:spcPts val="1500"/>
                        </a:lnSpc>
                        <a:spcBef>
                          <a:spcPts val="0"/>
                        </a:spcBef>
                        <a:spcAft>
                          <a:spcPts val="0"/>
                        </a:spcAft>
                      </a:pPr>
                      <a:r>
                        <a:rPr lang="en-GB" sz="1050">
                          <a:effectLst/>
                          <a:latin typeface="Century Gothic" panose="020B0502020202020204" pitchFamily="34" charset="0"/>
                        </a:rPr>
                        <a:t>Operating Brand</a:t>
                      </a:r>
                      <a:endParaRPr lang="en-US" sz="1050">
                        <a:solidFill>
                          <a:srgbClr val="000000"/>
                        </a:solidFill>
                        <a:effectLst/>
                        <a:latin typeface="Century Gothic" panose="020B0502020202020204" pitchFamily="34" charset="0"/>
                        <a:ea typeface="Arial" panose="020B0604020202020204" pitchFamily="34" charset="0"/>
                        <a:cs typeface="Times New Roman" panose="02020603050405020304" pitchFamily="18" charset="0"/>
                      </a:endParaRPr>
                    </a:p>
                  </a:txBody>
                  <a:tcPr marL="68580" marR="68580" marT="0" marB="0"/>
                </a:tc>
                <a:tc>
                  <a:txBody>
                    <a:bodyPr/>
                    <a:lstStyle/>
                    <a:p>
                      <a:pPr marL="0" marR="0">
                        <a:lnSpc>
                          <a:spcPts val="1500"/>
                        </a:lnSpc>
                        <a:spcBef>
                          <a:spcPts val="0"/>
                        </a:spcBef>
                        <a:spcAft>
                          <a:spcPts val="0"/>
                        </a:spcAft>
                      </a:pPr>
                      <a:r>
                        <a:rPr lang="en-GB" sz="1050">
                          <a:effectLst/>
                          <a:latin typeface="Century Gothic" panose="020B0502020202020204" pitchFamily="34" charset="0"/>
                        </a:rPr>
                        <a:t>Expertise</a:t>
                      </a:r>
                      <a:endParaRPr lang="en-US" sz="1050">
                        <a:solidFill>
                          <a:srgbClr val="000000"/>
                        </a:solidFill>
                        <a:effectLst/>
                        <a:latin typeface="Century Gothic" panose="020B0502020202020204" pitchFamily="34" charset="0"/>
                        <a:ea typeface="Arial" panose="020B0604020202020204" pitchFamily="34" charset="0"/>
                        <a:cs typeface="Times New Roman" panose="02020603050405020304" pitchFamily="18" charset="0"/>
                      </a:endParaRPr>
                    </a:p>
                  </a:txBody>
                  <a:tcPr marL="68580" marR="68580" marT="0" marB="0"/>
                </a:tc>
                <a:tc>
                  <a:txBody>
                    <a:bodyPr/>
                    <a:lstStyle/>
                    <a:p>
                      <a:pPr marL="0" marR="0">
                        <a:lnSpc>
                          <a:spcPts val="1500"/>
                        </a:lnSpc>
                        <a:spcBef>
                          <a:spcPts val="0"/>
                        </a:spcBef>
                        <a:spcAft>
                          <a:spcPts val="0"/>
                        </a:spcAft>
                      </a:pPr>
                      <a:r>
                        <a:rPr lang="en-GB" sz="1050">
                          <a:effectLst/>
                          <a:latin typeface="Century Gothic" panose="020B0502020202020204" pitchFamily="34" charset="0"/>
                        </a:rPr>
                        <a:t>1:N</a:t>
                      </a:r>
                      <a:endParaRPr lang="en-US" sz="1050">
                        <a:solidFill>
                          <a:srgbClr val="000000"/>
                        </a:solidFill>
                        <a:effectLst/>
                        <a:latin typeface="Century Gothic" panose="020B0502020202020204" pitchFamily="34" charset="0"/>
                        <a:ea typeface="Arial" panose="020B06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804034099"/>
                  </a:ext>
                </a:extLst>
              </a:tr>
              <a:tr h="215051">
                <a:tc>
                  <a:txBody>
                    <a:bodyPr/>
                    <a:lstStyle/>
                    <a:p>
                      <a:pPr marL="0" marR="0">
                        <a:lnSpc>
                          <a:spcPts val="1500"/>
                        </a:lnSpc>
                        <a:spcBef>
                          <a:spcPts val="0"/>
                        </a:spcBef>
                        <a:spcAft>
                          <a:spcPts val="0"/>
                        </a:spcAft>
                      </a:pPr>
                      <a:r>
                        <a:rPr lang="en-GB" sz="1050">
                          <a:effectLst/>
                          <a:latin typeface="Century Gothic" panose="020B0502020202020204" pitchFamily="34" charset="0"/>
                        </a:rPr>
                        <a:t>9</a:t>
                      </a:r>
                      <a:endParaRPr lang="en-US" sz="1050">
                        <a:solidFill>
                          <a:srgbClr val="000000"/>
                        </a:solidFill>
                        <a:effectLst/>
                        <a:latin typeface="Century Gothic" panose="020B0502020202020204" pitchFamily="34" charset="0"/>
                        <a:ea typeface="Arial" panose="020B0604020202020204" pitchFamily="34" charset="0"/>
                        <a:cs typeface="Times New Roman" panose="02020603050405020304" pitchFamily="18" charset="0"/>
                      </a:endParaRPr>
                    </a:p>
                  </a:txBody>
                  <a:tcPr marL="68580" marR="68580" marT="0" marB="0"/>
                </a:tc>
                <a:tc>
                  <a:txBody>
                    <a:bodyPr/>
                    <a:lstStyle/>
                    <a:p>
                      <a:pPr marL="0" marR="0">
                        <a:lnSpc>
                          <a:spcPts val="1500"/>
                        </a:lnSpc>
                        <a:spcBef>
                          <a:spcPts val="0"/>
                        </a:spcBef>
                        <a:spcAft>
                          <a:spcPts val="0"/>
                        </a:spcAft>
                      </a:pPr>
                      <a:r>
                        <a:rPr lang="en-GB" sz="1050">
                          <a:effectLst/>
                          <a:latin typeface="Century Gothic" panose="020B0502020202020204" pitchFamily="34" charset="0"/>
                        </a:rPr>
                        <a:t>Operating Brand</a:t>
                      </a:r>
                      <a:endParaRPr lang="en-US" sz="1050">
                        <a:solidFill>
                          <a:srgbClr val="000000"/>
                        </a:solidFill>
                        <a:effectLst/>
                        <a:latin typeface="Century Gothic" panose="020B0502020202020204" pitchFamily="34" charset="0"/>
                        <a:ea typeface="Arial" panose="020B0604020202020204" pitchFamily="34" charset="0"/>
                        <a:cs typeface="Times New Roman" panose="02020603050405020304" pitchFamily="18" charset="0"/>
                      </a:endParaRPr>
                    </a:p>
                  </a:txBody>
                  <a:tcPr marL="68580" marR="68580" marT="0" marB="0"/>
                </a:tc>
                <a:tc>
                  <a:txBody>
                    <a:bodyPr/>
                    <a:lstStyle/>
                    <a:p>
                      <a:pPr marL="0" marR="0">
                        <a:lnSpc>
                          <a:spcPts val="1500"/>
                        </a:lnSpc>
                        <a:spcBef>
                          <a:spcPts val="0"/>
                        </a:spcBef>
                        <a:spcAft>
                          <a:spcPts val="0"/>
                        </a:spcAft>
                      </a:pPr>
                      <a:r>
                        <a:rPr lang="en-GB" sz="1050">
                          <a:effectLst/>
                          <a:latin typeface="Century Gothic" panose="020B0502020202020204" pitchFamily="34" charset="0"/>
                        </a:rPr>
                        <a:t>Data Type</a:t>
                      </a:r>
                      <a:endParaRPr lang="en-US" sz="1050">
                        <a:solidFill>
                          <a:srgbClr val="000000"/>
                        </a:solidFill>
                        <a:effectLst/>
                        <a:latin typeface="Century Gothic" panose="020B0502020202020204" pitchFamily="34" charset="0"/>
                        <a:ea typeface="Arial" panose="020B0604020202020204" pitchFamily="34" charset="0"/>
                        <a:cs typeface="Times New Roman" panose="02020603050405020304" pitchFamily="18" charset="0"/>
                      </a:endParaRPr>
                    </a:p>
                  </a:txBody>
                  <a:tcPr marL="68580" marR="68580" marT="0" marB="0"/>
                </a:tc>
                <a:tc>
                  <a:txBody>
                    <a:bodyPr/>
                    <a:lstStyle/>
                    <a:p>
                      <a:pPr marL="0" marR="0">
                        <a:lnSpc>
                          <a:spcPts val="1500"/>
                        </a:lnSpc>
                        <a:spcBef>
                          <a:spcPts val="0"/>
                        </a:spcBef>
                        <a:spcAft>
                          <a:spcPts val="0"/>
                        </a:spcAft>
                      </a:pPr>
                      <a:r>
                        <a:rPr lang="en-GB" sz="1050">
                          <a:effectLst/>
                          <a:latin typeface="Century Gothic" panose="020B0502020202020204" pitchFamily="34" charset="0"/>
                        </a:rPr>
                        <a:t>1:N</a:t>
                      </a:r>
                      <a:endParaRPr lang="en-US" sz="1050">
                        <a:solidFill>
                          <a:srgbClr val="000000"/>
                        </a:solidFill>
                        <a:effectLst/>
                        <a:latin typeface="Century Gothic" panose="020B0502020202020204" pitchFamily="34" charset="0"/>
                        <a:ea typeface="Arial" panose="020B06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344244664"/>
                  </a:ext>
                </a:extLst>
              </a:tr>
              <a:tr h="215051">
                <a:tc>
                  <a:txBody>
                    <a:bodyPr/>
                    <a:lstStyle/>
                    <a:p>
                      <a:pPr marL="0" marR="0">
                        <a:lnSpc>
                          <a:spcPts val="1500"/>
                        </a:lnSpc>
                        <a:spcBef>
                          <a:spcPts val="0"/>
                        </a:spcBef>
                        <a:spcAft>
                          <a:spcPts val="0"/>
                        </a:spcAft>
                      </a:pPr>
                      <a:r>
                        <a:rPr lang="en-GB" sz="1050">
                          <a:effectLst/>
                          <a:latin typeface="Century Gothic" panose="020B0502020202020204" pitchFamily="34" charset="0"/>
                        </a:rPr>
                        <a:t>10</a:t>
                      </a:r>
                      <a:endParaRPr lang="en-US" sz="1050">
                        <a:solidFill>
                          <a:srgbClr val="000000"/>
                        </a:solidFill>
                        <a:effectLst/>
                        <a:latin typeface="Century Gothic" panose="020B0502020202020204" pitchFamily="34" charset="0"/>
                        <a:ea typeface="Arial" panose="020B0604020202020204" pitchFamily="34" charset="0"/>
                        <a:cs typeface="Times New Roman" panose="02020603050405020304" pitchFamily="18" charset="0"/>
                      </a:endParaRPr>
                    </a:p>
                  </a:txBody>
                  <a:tcPr marL="68580" marR="68580" marT="0" marB="0"/>
                </a:tc>
                <a:tc>
                  <a:txBody>
                    <a:bodyPr/>
                    <a:lstStyle/>
                    <a:p>
                      <a:pPr marL="0" marR="0">
                        <a:lnSpc>
                          <a:spcPts val="1500"/>
                        </a:lnSpc>
                        <a:spcBef>
                          <a:spcPts val="0"/>
                        </a:spcBef>
                        <a:spcAft>
                          <a:spcPts val="0"/>
                        </a:spcAft>
                      </a:pPr>
                      <a:r>
                        <a:rPr lang="en-GB" sz="1050">
                          <a:effectLst/>
                          <a:latin typeface="Century Gothic" panose="020B0502020202020204" pitchFamily="34" charset="0"/>
                        </a:rPr>
                        <a:t>Business Problem</a:t>
                      </a:r>
                      <a:endParaRPr lang="en-US" sz="1050">
                        <a:solidFill>
                          <a:srgbClr val="000000"/>
                        </a:solidFill>
                        <a:effectLst/>
                        <a:latin typeface="Century Gothic" panose="020B0502020202020204" pitchFamily="34" charset="0"/>
                        <a:ea typeface="Arial" panose="020B0604020202020204" pitchFamily="34" charset="0"/>
                        <a:cs typeface="Times New Roman" panose="02020603050405020304" pitchFamily="18" charset="0"/>
                      </a:endParaRPr>
                    </a:p>
                  </a:txBody>
                  <a:tcPr marL="68580" marR="68580" marT="0" marB="0"/>
                </a:tc>
                <a:tc>
                  <a:txBody>
                    <a:bodyPr/>
                    <a:lstStyle/>
                    <a:p>
                      <a:pPr marL="0" marR="0">
                        <a:lnSpc>
                          <a:spcPts val="1500"/>
                        </a:lnSpc>
                        <a:spcBef>
                          <a:spcPts val="0"/>
                        </a:spcBef>
                        <a:spcAft>
                          <a:spcPts val="0"/>
                        </a:spcAft>
                      </a:pPr>
                      <a:r>
                        <a:rPr lang="en-GB" sz="1050">
                          <a:effectLst/>
                          <a:latin typeface="Century Gothic" panose="020B0502020202020204" pitchFamily="34" charset="0"/>
                        </a:rPr>
                        <a:t>Data Type</a:t>
                      </a:r>
                      <a:endParaRPr lang="en-US" sz="1050">
                        <a:solidFill>
                          <a:srgbClr val="000000"/>
                        </a:solidFill>
                        <a:effectLst/>
                        <a:latin typeface="Century Gothic" panose="020B0502020202020204" pitchFamily="34" charset="0"/>
                        <a:ea typeface="Arial" panose="020B0604020202020204" pitchFamily="34" charset="0"/>
                        <a:cs typeface="Times New Roman" panose="02020603050405020304" pitchFamily="18" charset="0"/>
                      </a:endParaRPr>
                    </a:p>
                  </a:txBody>
                  <a:tcPr marL="68580" marR="68580" marT="0" marB="0"/>
                </a:tc>
                <a:tc>
                  <a:txBody>
                    <a:bodyPr/>
                    <a:lstStyle/>
                    <a:p>
                      <a:pPr marL="0" marR="0">
                        <a:lnSpc>
                          <a:spcPts val="1500"/>
                        </a:lnSpc>
                        <a:spcBef>
                          <a:spcPts val="0"/>
                        </a:spcBef>
                        <a:spcAft>
                          <a:spcPts val="0"/>
                        </a:spcAft>
                      </a:pPr>
                      <a:r>
                        <a:rPr lang="en-GB" sz="1050" dirty="0">
                          <a:effectLst/>
                          <a:latin typeface="Century Gothic" panose="020B0502020202020204" pitchFamily="34" charset="0"/>
                        </a:rPr>
                        <a:t>N:N</a:t>
                      </a:r>
                      <a:endParaRPr lang="en-US" sz="1050" dirty="0">
                        <a:solidFill>
                          <a:srgbClr val="000000"/>
                        </a:solidFill>
                        <a:effectLst/>
                        <a:latin typeface="Century Gothic" panose="020B0502020202020204" pitchFamily="34" charset="0"/>
                        <a:ea typeface="Arial" panose="020B06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916578776"/>
                  </a:ext>
                </a:extLst>
              </a:tr>
            </a:tbl>
          </a:graphicData>
        </a:graphic>
      </p:graphicFrame>
    </p:spTree>
    <p:extLst>
      <p:ext uri="{BB962C8B-B14F-4D97-AF65-F5344CB8AC3E}">
        <p14:creationId xmlns:p14="http://schemas.microsoft.com/office/powerpoint/2010/main" val="3799706813"/>
      </p:ext>
    </p:extLst>
  </p:cSld>
  <p:clrMapOvr>
    <a:masterClrMapping/>
  </p:clrMapOvr>
  <p:transition/>
  <p:timing>
    <p:tnLst>
      <p:par>
        <p:cTn id="1" dur="indefinite" restart="never" nodeType="tmRoot"/>
      </p:par>
    </p:tnLst>
  </p:timing>
</p:sld>
</file>

<file path=ppt/theme/theme1.xml><?xml version="1.0" encoding="utf-8"?>
<a:theme xmlns:a="http://schemas.openxmlformats.org/drawingml/2006/main" name="HCL Template">
  <a:themeElements>
    <a:clrScheme name="HCL_RBtC">
      <a:dk1>
        <a:srgbClr val="000000"/>
      </a:dk1>
      <a:lt1>
        <a:srgbClr val="FFFFFF"/>
      </a:lt1>
      <a:dk2>
        <a:srgbClr val="F58220"/>
      </a:dk2>
      <a:lt2>
        <a:srgbClr val="0066B3"/>
      </a:lt2>
      <a:accent1>
        <a:srgbClr val="C82323"/>
      </a:accent1>
      <a:accent2>
        <a:srgbClr val="993F98"/>
      </a:accent2>
      <a:accent3>
        <a:srgbClr val="00AFBE"/>
      </a:accent3>
      <a:accent4>
        <a:srgbClr val="46C8F5"/>
      </a:accent4>
      <a:accent5>
        <a:srgbClr val="CDDC0A"/>
      </a:accent5>
      <a:accent6>
        <a:srgbClr val="FAB914"/>
      </a:accent6>
      <a:hlink>
        <a:srgbClr val="0066FF"/>
      </a:hlink>
      <a:folHlink>
        <a:srgbClr val="FAB900"/>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3175" cap="flat" cmpd="sng" algn="ctr">
          <a:solidFill>
            <a:srgbClr val="850909"/>
          </a:solidFill>
          <a:prstDash val="solid"/>
          <a:miter lim="800000"/>
          <a:headEnd type="none" w="sm" len="sm"/>
          <a:tailEnd type="triangl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36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3175" cap="flat" cmpd="sng" algn="ctr">
          <a:solidFill>
            <a:srgbClr val="850909"/>
          </a:solidFill>
          <a:prstDash val="solid"/>
          <a:miter lim="800000"/>
          <a:headEnd type="none" w="sm" len="sm"/>
          <a:tailEnd type="triangl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3600" b="0" i="0" u="none" strike="noStrike" cap="none" normalizeH="0" baseline="0" smtClean="0">
            <a:ln>
              <a:noFill/>
            </a:ln>
            <a:solidFill>
              <a:schemeClr val="tx1"/>
            </a:solidFill>
            <a:effectLst/>
            <a:latin typeface="Arial" charset="0"/>
          </a:defRPr>
        </a:defPPr>
      </a:lstStyle>
    </a:lnDef>
  </a:objectDefaults>
  <a:extraClrSchemeLst>
    <a:extraClrScheme>
      <a:clrScheme name="HCL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CL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CL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CL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CL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CL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CL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CL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CL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CL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CL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CL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HCL KANTAR Weekly Status Report Template v0.1" id="{1CB54C82-76BE-455A-A12F-AE0DC1195000}" vid="{7F772EAF-FD6F-4A3D-8809-B8FBFC31D9BC}"/>
    </a:ext>
  </a:extLst>
</a:theme>
</file>

<file path=ppt/theme/theme2.xml><?xml version="1.0" encoding="utf-8"?>
<a:theme xmlns:a="http://schemas.openxmlformats.org/drawingml/2006/main" name="5_COLOR TEMPLATE">
  <a:themeElements>
    <a:clrScheme name="Custom 11">
      <a:dk1>
        <a:srgbClr val="505050"/>
      </a:dk1>
      <a:lt1>
        <a:srgbClr val="FFFFFF"/>
      </a:lt1>
      <a:dk2>
        <a:srgbClr val="002050"/>
      </a:dk2>
      <a:lt2>
        <a:srgbClr val="CDF4FF"/>
      </a:lt2>
      <a:accent1>
        <a:srgbClr val="0078D7"/>
      </a:accent1>
      <a:accent2>
        <a:srgbClr val="D83B01"/>
      </a:accent2>
      <a:accent3>
        <a:srgbClr val="107C10"/>
      </a:accent3>
      <a:accent4>
        <a:srgbClr val="B4009E"/>
      </a:accent4>
      <a:accent5>
        <a:srgbClr val="5C2D91"/>
      </a:accent5>
      <a:accent6>
        <a:srgbClr val="008272"/>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2D6B5C47-15D3-4853-A69E-31534ABCEC61}"/>
    </a:ext>
  </a:extLst>
</a:theme>
</file>

<file path=ppt/theme/theme3.xml><?xml version="1.0" encoding="utf-8"?>
<a:theme xmlns:a="http://schemas.openxmlformats.org/drawingml/2006/main" name="1_HCL Template">
  <a:themeElements>
    <a:clrScheme name="HCL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HCL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F58220"/>
        </a:solidFill>
        <a:ln w="3175" cap="flat" cmpd="sng" algn="ctr">
          <a:noFill/>
          <a:prstDash val="solid"/>
          <a:miter lim="800000"/>
          <a:headEnd type="none" w="sm" len="sm"/>
          <a:tailEnd type="triangle" w="med" len="med"/>
        </a:ln>
        <a:effectLst/>
      </a:spPr>
      <a:bodyPr vert="horz" wrap="non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sz="3600" b="0" i="0" u="none" strike="noStrike" cap="none" normalizeH="0" baseline="0" smtClean="0">
            <a:ln>
              <a:noFill/>
            </a:ln>
            <a:solidFill>
              <a:schemeClr val="tx1"/>
            </a:solidFill>
            <a:effectLst/>
            <a:latin typeface="Arial" charset="0"/>
          </a:defRPr>
        </a:defPPr>
      </a:lstStyle>
    </a:spDef>
    <a:lnDef>
      <a:spPr bwMode="auto">
        <a:solidFill>
          <a:schemeClr val="accent1"/>
        </a:solidFill>
        <a:ln w="3175" cap="flat" cmpd="sng" algn="ctr">
          <a:solidFill>
            <a:srgbClr val="4D4D4F"/>
          </a:solidFill>
          <a:prstDash val="sysDash"/>
          <a:miter lim="800000"/>
          <a:headEnd type="none" w="med" len="med"/>
          <a:tailEnd type="none" w="med" len="med"/>
        </a:ln>
        <a:effectLst/>
      </a:spPr>
      <a:bodyPr/>
      <a:lstStyle/>
    </a:lnDef>
  </a:objectDefaults>
  <a:extraClrSchemeLst>
    <a:extraClrScheme>
      <a:clrScheme name="HCL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CL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CL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CL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CL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CL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CL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CL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CL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CL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CL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CL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HCL KANTAR Weekly Status Report Template v0.1</Template>
  <TotalTime>7874</TotalTime>
  <Words>1002</Words>
  <Application>Microsoft Office PowerPoint</Application>
  <PresentationFormat>Custom</PresentationFormat>
  <Paragraphs>319</Paragraphs>
  <Slides>29</Slides>
  <Notes>1</Notes>
  <HiddenSlides>0</HiddenSlides>
  <MMClips>0</MMClips>
  <ScaleCrop>false</ScaleCrop>
  <HeadingPairs>
    <vt:vector size="8" baseType="variant">
      <vt:variant>
        <vt:lpstr>Fonts Used</vt:lpstr>
      </vt:variant>
      <vt:variant>
        <vt:i4>16</vt:i4>
      </vt:variant>
      <vt:variant>
        <vt:lpstr>Theme</vt:lpstr>
      </vt:variant>
      <vt:variant>
        <vt:i4>3</vt:i4>
      </vt:variant>
      <vt:variant>
        <vt:lpstr>Embedded OLE Servers</vt:lpstr>
      </vt:variant>
      <vt:variant>
        <vt:i4>2</vt:i4>
      </vt:variant>
      <vt:variant>
        <vt:lpstr>Slide Titles</vt:lpstr>
      </vt:variant>
      <vt:variant>
        <vt:i4>29</vt:i4>
      </vt:variant>
    </vt:vector>
  </HeadingPairs>
  <TitlesOfParts>
    <vt:vector size="50" baseType="lpstr">
      <vt:lpstr>MS PGothic</vt:lpstr>
      <vt:lpstr>MS PGothic</vt:lpstr>
      <vt:lpstr>Arial</vt:lpstr>
      <vt:lpstr>Calibri</vt:lpstr>
      <vt:lpstr>Century Gothic</vt:lpstr>
      <vt:lpstr>Novecento Book</vt:lpstr>
      <vt:lpstr>Novecento wide Medium</vt:lpstr>
      <vt:lpstr>Segoe UI</vt:lpstr>
      <vt:lpstr>Segoe UI Light</vt:lpstr>
      <vt:lpstr>Segoe UI Semilight</vt:lpstr>
      <vt:lpstr>Symbol</vt:lpstr>
      <vt:lpstr>Tahoma</vt:lpstr>
      <vt:lpstr>Times New Roman</vt:lpstr>
      <vt:lpstr>Webdings</vt:lpstr>
      <vt:lpstr>Wingdings</vt:lpstr>
      <vt:lpstr>Wingdings 2</vt:lpstr>
      <vt:lpstr>HCL Template</vt:lpstr>
      <vt:lpstr>5_COLOR TEMPLATE</vt:lpstr>
      <vt:lpstr>1_HCL Template</vt:lpstr>
      <vt:lpstr>Packager Shell Object</vt:lpstr>
      <vt:lpstr>Macro-Enabled Worksheet</vt:lpstr>
      <vt:lpstr>Kantar Group</vt:lpstr>
      <vt:lpstr>Kantar PoCs</vt:lpstr>
      <vt:lpstr>Chat BOT</vt:lpstr>
      <vt:lpstr>Data For All - Search Analytics</vt:lpstr>
      <vt:lpstr>BOT Framework Overview</vt:lpstr>
      <vt:lpstr>PowerPoint Presentation</vt:lpstr>
      <vt:lpstr>Data for BOT framework</vt:lpstr>
      <vt:lpstr>Data Asset Visualization</vt:lpstr>
      <vt:lpstr>Data Asset Visualization</vt:lpstr>
      <vt:lpstr>Data Asset Visualization – Power BI</vt:lpstr>
      <vt:lpstr>Graph Analytics</vt:lpstr>
      <vt:lpstr>Graph Analytics Overview</vt:lpstr>
      <vt:lpstr>Methodology / Process</vt:lpstr>
      <vt:lpstr>Data Preparation (Nodes and Links creation)</vt:lpstr>
      <vt:lpstr>Graph and Degree/Score for Asset</vt:lpstr>
      <vt:lpstr>Kantar - Master Data Management</vt:lpstr>
      <vt:lpstr>MDM process flow</vt:lpstr>
      <vt:lpstr>Raw data</vt:lpstr>
      <vt:lpstr>Data Management gateway configuration manager</vt:lpstr>
      <vt:lpstr>Azure data factory pipeline</vt:lpstr>
      <vt:lpstr>Match and merge</vt:lpstr>
      <vt:lpstr>Power BI</vt:lpstr>
      <vt:lpstr>PowerPoint Presentation</vt:lpstr>
      <vt:lpstr>Appendix</vt:lpstr>
      <vt:lpstr>Data For All (Search Capabilities)   </vt:lpstr>
      <vt:lpstr>BOT framework - Demo Flow</vt:lpstr>
      <vt:lpstr>Data Asset Visualization - The Kantar offer</vt:lpstr>
      <vt:lpstr>Graph Analytics - Script and Files</vt:lpstr>
      <vt:lpstr>Master Data Management - Azure data factory</vt:lpstr>
    </vt:vector>
  </TitlesOfParts>
  <Manager>Embedded Systems</Manager>
  <Company>HCL Technologies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Track/Project Status Report: DD-MMM-YYY</dc:title>
  <dc:subject>Customer Presentation</dc:subject>
  <dc:creator>Venkat Thimmappagari</dc:creator>
  <cp:lastModifiedBy>Nagaraj Sengodan</cp:lastModifiedBy>
  <cp:revision>215</cp:revision>
  <cp:lastPrinted>2002-02-08T05:45:16Z</cp:lastPrinted>
  <dcterms:created xsi:type="dcterms:W3CDTF">2016-12-31T02:52:31Z</dcterms:created>
  <dcterms:modified xsi:type="dcterms:W3CDTF">2017-03-06T17:42:27Z</dcterms:modified>
  <cp:category>Presentations</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Date completed">
    <vt:lpwstr>26 June 2003</vt:lpwstr>
  </property>
</Properties>
</file>